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2305BE47-323D-42F3-BA03-25A1146E6D9C}">
          <p14:sldIdLst>
            <p14:sldId id="256"/>
            <p14:sldId id="257"/>
          </p14:sldIdLst>
        </p14:section>
        <p14:section name="Névtelen szakasz" id="{B9CCA47A-BFC1-4B6C-A0E5-2341FFDBA681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6511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8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273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984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5461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65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946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3724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119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672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7F2B0-0F8E-4631-A903-8463D470BC62}" type="datetimeFigureOut">
              <a:rPr lang="hu-HU" smtClean="0"/>
              <a:t>2025. 03. 22.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2DA0E-740F-4F91-824B-40BE05EA811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18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41790" y="1122363"/>
            <a:ext cx="6380250" cy="2387600"/>
          </a:xfrm>
        </p:spPr>
        <p:txBody>
          <a:bodyPr>
            <a:normAutofit/>
          </a:bodyPr>
          <a:lstStyle/>
          <a:p>
            <a:r>
              <a:rPr lang="hu-HU" sz="4800" b="1" dirty="0"/>
              <a:t>Bernáth Zsolt: </a:t>
            </a:r>
            <a:r>
              <a:rPr lang="hu-HU" sz="4800" b="1" dirty="0" smtClean="0"/>
              <a:t/>
            </a:r>
            <a:br>
              <a:rPr lang="hu-HU" sz="4800" b="1" dirty="0" smtClean="0"/>
            </a:br>
            <a:r>
              <a:rPr lang="hu-HU" sz="4800" b="1" dirty="0" smtClean="0"/>
              <a:t>A </a:t>
            </a:r>
            <a:r>
              <a:rPr lang="hu-HU" sz="4800" b="1" dirty="0"/>
              <a:t>megszeppent esőcsepp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5263" y="811659"/>
            <a:ext cx="45720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8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363056"/>
            <a:ext cx="5181600" cy="3441844"/>
          </a:xfrm>
          <a:solidFill>
            <a:schemeClr val="bg1"/>
          </a:solidFill>
        </p:spPr>
        <p:txBody>
          <a:bodyPr/>
          <a:lstStyle/>
          <a:p>
            <a:r>
              <a:rPr lang="hu-HU" dirty="0"/>
              <a:t>- Akkor? Akkor majd újra átadod magad a Napnak, megmártózol a fényben, aztán elalszol, és mire felébredsz, újra egy felhőben találod magad, aztán kezdődik minden elölről. Ugye, hogy nincs mitől félned? De most mennem kell.</a:t>
            </a:r>
          </a:p>
        </p:txBody>
      </p:sp>
      <p:pic>
        <p:nvPicPr>
          <p:cNvPr id="2050" name="Picture 2" descr="https://i.pinimg.com/564x/75/c1/12/75c11206fabaa8afb676e6b69baa7940.jpg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7"/>
          <a:stretch/>
        </p:blipFill>
        <p:spPr bwMode="auto">
          <a:xfrm>
            <a:off x="6472719" y="1926709"/>
            <a:ext cx="5358727" cy="40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1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558265"/>
            <a:ext cx="5181600" cy="2938409"/>
          </a:xfrm>
          <a:solidFill>
            <a:schemeClr val="bg1"/>
          </a:solidFill>
        </p:spPr>
        <p:txBody>
          <a:bodyPr/>
          <a:lstStyle/>
          <a:p>
            <a:r>
              <a:rPr lang="hu-HU" dirty="0"/>
              <a:t>Ahogy kimondta, a villám ragyogóan felszikrázott, búcsúzóul mordult egyet, és tovatűnt. Az esőcsepp pedig lenézett maga alá, majd becsukta a szemét. 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87"/>
          <a:stretch/>
        </p:blipFill>
        <p:spPr>
          <a:xfrm>
            <a:off x="6407081" y="1690688"/>
            <a:ext cx="4946719" cy="4325420"/>
          </a:xfrm>
        </p:spPr>
      </p:pic>
    </p:spTree>
    <p:extLst>
      <p:ext uri="{BB962C8B-B14F-4D97-AF65-F5344CB8AC3E}">
        <p14:creationId xmlns:p14="http://schemas.microsoft.com/office/powerpoint/2010/main" val="3447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619910"/>
            <a:ext cx="5181600" cy="16746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dirty="0" smtClean="0"/>
          </a:p>
          <a:p>
            <a:pPr algn="ctr">
              <a:buFontTx/>
              <a:buChar char="-"/>
            </a:pPr>
            <a:r>
              <a:rPr lang="hu-HU" dirty="0" smtClean="0"/>
              <a:t>Vár </a:t>
            </a:r>
            <a:r>
              <a:rPr lang="hu-HU" dirty="0"/>
              <a:t>a tenger - suttogta boldogan</a:t>
            </a:r>
            <a:r>
              <a:rPr lang="hu-HU" dirty="0" smtClean="0"/>
              <a:t>.</a:t>
            </a:r>
          </a:p>
          <a:p>
            <a:pPr algn="ctr">
              <a:buFontTx/>
              <a:buChar char="-"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06"/>
          <a:stretch/>
        </p:blipFill>
        <p:spPr>
          <a:xfrm>
            <a:off x="6864493" y="385281"/>
            <a:ext cx="4310859" cy="6143946"/>
          </a:xfrm>
        </p:spPr>
      </p:pic>
    </p:spTree>
    <p:extLst>
      <p:ext uri="{BB962C8B-B14F-4D97-AF65-F5344CB8AC3E}">
        <p14:creationId xmlns:p14="http://schemas.microsoft.com/office/powerpoint/2010/main" val="413238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89781"/>
            <a:ext cx="10515600" cy="1205407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hu-HU" sz="3600" dirty="0" smtClean="0"/>
              <a:t/>
            </a:r>
            <a:br>
              <a:rPr lang="hu-HU" sz="3600" dirty="0" smtClean="0"/>
            </a:br>
            <a:r>
              <a:rPr lang="hu-HU" sz="3600" dirty="0" smtClean="0"/>
              <a:t>Kik </a:t>
            </a:r>
            <a:r>
              <a:rPr lang="hu-HU" sz="3600" dirty="0"/>
              <a:t>szerepeltek a mesében? Húzd alá a megfelelő válaszokat!</a:t>
            </a:r>
            <a:br>
              <a:rPr lang="hu-HU" sz="3600" dirty="0"/>
            </a:b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https://i.pinimg.com/564x/3d/fe/54/3dfe54ceee5a77eedaf2ee389d3fa4dc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6603" y="1690688"/>
            <a:ext cx="7384212" cy="490971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5702060" y="3338422"/>
            <a:ext cx="333842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/>
              <a:t>darázs    </a:t>
            </a:r>
            <a:r>
              <a:rPr lang="hu-HU" sz="3200" dirty="0" smtClean="0"/>
              <a:t>esőcsepp</a:t>
            </a:r>
          </a:p>
          <a:p>
            <a:pPr algn="ctr"/>
            <a:endParaRPr lang="hu-HU" sz="3200" dirty="0"/>
          </a:p>
          <a:p>
            <a:pPr algn="just"/>
            <a:r>
              <a:rPr lang="hu-HU" sz="3200" dirty="0" smtClean="0"/>
              <a:t>  szivárvány     nap             </a:t>
            </a:r>
          </a:p>
          <a:p>
            <a:pPr algn="ctr"/>
            <a:endParaRPr lang="hu-HU" sz="3200" dirty="0"/>
          </a:p>
          <a:p>
            <a:pPr algn="ctr"/>
            <a:r>
              <a:rPr lang="hu-HU" sz="3200" dirty="0"/>
              <a:t>v</a:t>
            </a:r>
            <a:r>
              <a:rPr lang="hu-HU" sz="3200" dirty="0" smtClean="0"/>
              <a:t>illám       patak</a:t>
            </a:r>
            <a:endParaRPr lang="hu-HU" sz="32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408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0377"/>
          </a:xfr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Miért félt az esőcsepp?</a:t>
            </a:r>
            <a:br>
              <a:rPr lang="hu-HU" dirty="0" smtClean="0"/>
            </a:br>
            <a:r>
              <a:rPr lang="hu-HU" dirty="0" smtClean="0"/>
              <a:t>Húzd alá a megfelelő választ!</a:t>
            </a:r>
            <a:endParaRPr lang="hu-HU" dirty="0"/>
          </a:p>
        </p:txBody>
      </p:sp>
      <p:pic>
        <p:nvPicPr>
          <p:cNvPr id="2052" name="Picture 4" descr="https://i.pinimg.com/564x/a0/ce/ca/a0ceca51ed8592de3f6df899c77c09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51" y="1825625"/>
            <a:ext cx="4738497" cy="4351338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zövegdoboz 5"/>
          <p:cNvSpPr txBox="1"/>
          <p:nvPr/>
        </p:nvSpPr>
        <p:spPr>
          <a:xfrm>
            <a:off x="1768415" y="4442604"/>
            <a:ext cx="32694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/>
              <a:t>Nem tudta, hogy mi fog történni vele.</a:t>
            </a:r>
            <a:endParaRPr lang="hu-HU" sz="3200" dirty="0"/>
          </a:p>
        </p:txBody>
      </p:sp>
      <p:pic>
        <p:nvPicPr>
          <p:cNvPr id="2054" name="Picture 6" descr="https://i.pinimg.com/564x/a0/ce/ca/a0ceca51ed8592de3f6df899c77c09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751" y="1825625"/>
            <a:ext cx="4738497" cy="4351338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7177177" y="4442604"/>
            <a:ext cx="32349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200" dirty="0" smtClean="0"/>
              <a:t>Fázott és félt a hidegtől.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1484435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hu-HU" dirty="0" smtClean="0"/>
              <a:t>Kivel beszélgetett az esőcsepp?</a:t>
            </a:r>
            <a:endParaRPr lang="hu-HU" dirty="0"/>
          </a:p>
        </p:txBody>
      </p:sp>
      <p:pic>
        <p:nvPicPr>
          <p:cNvPr id="3074" name="Picture 2" descr="https://i.pinimg.com/564x/b3/f2/db/b3f2dbd7f159f019726ba0972e91979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26" y="2426598"/>
            <a:ext cx="1491086" cy="297635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.pinimg.com/564x/b3/f2/db/b3f2dbd7f159f019726ba0972e9197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313" y="3555344"/>
            <a:ext cx="1491086" cy="297635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i.pinimg.com/564x/b3/f2/db/b3f2dbd7f159f019726ba0972e9197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052" y="2426597"/>
            <a:ext cx="1491086" cy="297635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i.pinimg.com/564x/b3/f2/db/b3f2dbd7f159f019726ba0972e91979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439" y="3555343"/>
            <a:ext cx="1491086" cy="297635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https://i.pinimg.com/564x/b3/f2/db/b3f2dbd7f159f019726ba0972e91979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425" y="2426599"/>
            <a:ext cx="1491085" cy="2976359"/>
          </a:xfrm>
          <a:prstGeom prst="rect">
            <a:avLst/>
          </a:prstGeom>
          <a:noFill/>
          <a:ln w="571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zövegdoboz 15"/>
          <p:cNvSpPr txBox="1"/>
          <p:nvPr/>
        </p:nvSpPr>
        <p:spPr>
          <a:xfrm>
            <a:off x="1057378" y="4301526"/>
            <a:ext cx="110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szél</a:t>
            </a:r>
            <a:endParaRPr lang="hu-HU" sz="2400" b="1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3382837" y="5402956"/>
            <a:ext cx="110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nap</a:t>
            </a:r>
            <a:endParaRPr lang="hu-HU" sz="2400" b="1" dirty="0"/>
          </a:p>
        </p:txBody>
      </p:sp>
      <p:sp>
        <p:nvSpPr>
          <p:cNvPr id="18" name="Szövegdoboz 17"/>
          <p:cNvSpPr txBox="1"/>
          <p:nvPr/>
        </p:nvSpPr>
        <p:spPr>
          <a:xfrm>
            <a:off x="5434642" y="4354258"/>
            <a:ext cx="1589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szivárvány</a:t>
            </a:r>
            <a:endParaRPr lang="hu-HU" sz="2400" b="1" dirty="0"/>
          </a:p>
        </p:txBody>
      </p:sp>
      <p:sp>
        <p:nvSpPr>
          <p:cNvPr id="19" name="Szövegdoboz 18"/>
          <p:cNvSpPr txBox="1"/>
          <p:nvPr/>
        </p:nvSpPr>
        <p:spPr>
          <a:xfrm>
            <a:off x="8095891" y="5500777"/>
            <a:ext cx="110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villám</a:t>
            </a:r>
            <a:endParaRPr lang="hu-HU" sz="2400" b="1" dirty="0"/>
          </a:p>
        </p:txBody>
      </p:sp>
      <p:sp>
        <p:nvSpPr>
          <p:cNvPr id="20" name="Szövegdoboz 19"/>
          <p:cNvSpPr txBox="1"/>
          <p:nvPr/>
        </p:nvSpPr>
        <p:spPr>
          <a:xfrm>
            <a:off x="10202178" y="4301525"/>
            <a:ext cx="1104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/>
              <a:t>erdő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2340239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solidFill>
            <a:schemeClr val="accent1">
              <a:lumMod val="75000"/>
            </a:schemeClr>
          </a:solidFill>
          <a:ln w="57150"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Pótold a hiányzó betűket!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7" name="Tartalom helye 6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/>
              <a:t>e</a:t>
            </a:r>
            <a:r>
              <a:rPr lang="hu-HU" dirty="0" smtClean="0"/>
              <a:t>s….              </a:t>
            </a:r>
            <a:r>
              <a:rPr lang="hu-HU" dirty="0" err="1" smtClean="0"/>
              <a:t>vill</a:t>
            </a:r>
            <a:r>
              <a:rPr lang="hu-HU" dirty="0" smtClean="0"/>
              <a:t>….m          </a:t>
            </a:r>
            <a:r>
              <a:rPr lang="hu-HU" dirty="0" err="1" smtClean="0"/>
              <a:t>vih</a:t>
            </a:r>
            <a:r>
              <a:rPr lang="hu-HU" dirty="0" smtClean="0"/>
              <a:t>….r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v….z                na….          f….</a:t>
            </a:r>
            <a:r>
              <a:rPr lang="hu-HU" dirty="0" err="1" smtClean="0"/>
              <a:t>lhő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/>
              <a:t>p</a:t>
            </a:r>
            <a:r>
              <a:rPr lang="hu-HU" dirty="0" err="1" smtClean="0"/>
              <a:t>at</a:t>
            </a:r>
            <a:r>
              <a:rPr lang="hu-HU" dirty="0" smtClean="0"/>
              <a:t>….k           </a:t>
            </a:r>
            <a:r>
              <a:rPr lang="hu-HU" dirty="0" err="1" smtClean="0"/>
              <a:t>óce</a:t>
            </a:r>
            <a:r>
              <a:rPr lang="hu-HU" dirty="0" smtClean="0"/>
              <a:t>….n       </a:t>
            </a:r>
            <a:r>
              <a:rPr lang="hu-HU" dirty="0" err="1" smtClean="0"/>
              <a:t>foly</a:t>
            </a:r>
            <a:r>
              <a:rPr lang="hu-HU" dirty="0" smtClean="0"/>
              <a:t>….    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8" name="Szöveg helye 7"/>
          <p:cNvSpPr>
            <a:spLocks noGrp="1"/>
          </p:cNvSpPr>
          <p:nvPr>
            <p:ph type="body" sz="quarter" idx="3"/>
          </p:nvPr>
        </p:nvSpPr>
        <p:spPr>
          <a:solidFill>
            <a:srgbClr val="0070C0"/>
          </a:solidFill>
          <a:ln w="57150">
            <a:solidFill>
              <a:srgbClr val="0070C0"/>
            </a:solidFill>
          </a:ln>
        </p:spPr>
        <p:txBody>
          <a:bodyPr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Kösd össze a betűket a megfelelő szóval! Melyik a párja?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9" name="Tartalom helye 8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solidFill>
            <a:schemeClr val="bg1"/>
          </a:solidFill>
          <a:ln w="57150">
            <a:solidFill>
              <a:srgbClr val="0070C0"/>
            </a:solidFill>
          </a:ln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hu-HU" sz="8000" dirty="0" smtClean="0"/>
              <a:t> </a:t>
            </a:r>
          </a:p>
          <a:p>
            <a:pPr marL="0" indent="0" algn="ctr">
              <a:buNone/>
            </a:pPr>
            <a:r>
              <a:rPr lang="hu-HU" sz="11000" b="1" dirty="0" smtClean="0"/>
              <a:t>ő     p      a</a:t>
            </a:r>
          </a:p>
          <a:p>
            <a:pPr marL="0" indent="0" algn="ctr">
              <a:buNone/>
            </a:pPr>
            <a:endParaRPr lang="hu-HU" sz="11000" b="1" dirty="0" smtClean="0"/>
          </a:p>
          <a:p>
            <a:pPr marL="0" indent="0" algn="ctr">
              <a:buNone/>
            </a:pPr>
            <a:r>
              <a:rPr lang="hu-HU" sz="11000" b="1" dirty="0"/>
              <a:t>á</a:t>
            </a:r>
            <a:r>
              <a:rPr lang="hu-HU" sz="11000" b="1" dirty="0" smtClean="0"/>
              <a:t>     í       á</a:t>
            </a:r>
          </a:p>
          <a:p>
            <a:pPr marL="0" indent="0" algn="ctr">
              <a:buNone/>
            </a:pPr>
            <a:endParaRPr lang="hu-HU" sz="11000" b="1" dirty="0" smtClean="0"/>
          </a:p>
          <a:p>
            <a:pPr marL="0" indent="0" algn="ctr">
              <a:buNone/>
            </a:pPr>
            <a:r>
              <a:rPr lang="hu-HU" sz="11000" b="1" dirty="0"/>
              <a:t>ó</a:t>
            </a:r>
            <a:r>
              <a:rPr lang="hu-HU" sz="11000" b="1" dirty="0" smtClean="0"/>
              <a:t>      e     a</a:t>
            </a:r>
          </a:p>
          <a:p>
            <a:pPr marL="0" indent="0" algn="ctr">
              <a:buNone/>
            </a:pPr>
            <a:r>
              <a:rPr lang="hu-HU" sz="11000" b="1" dirty="0"/>
              <a:t> </a:t>
            </a:r>
            <a:r>
              <a:rPr lang="hu-HU" sz="11000" b="1" dirty="0" smtClean="0"/>
              <a:t>        </a:t>
            </a:r>
            <a:endParaRPr lang="hu-HU" sz="11000" b="1" dirty="0"/>
          </a:p>
        </p:txBody>
      </p:sp>
    </p:spTree>
    <p:extLst>
      <p:ext uri="{BB962C8B-B14F-4D97-AF65-F5344CB8AC3E}">
        <p14:creationId xmlns:p14="http://schemas.microsoft.com/office/powerpoint/2010/main" val="2099332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25" y="509752"/>
            <a:ext cx="11285774" cy="634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14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hu-HU" dirty="0"/>
              <a:t>Vad vihar tombolt azon a délután, és több millió társával együtt egy apró esőcsepp hullott alá az égből. Ámde ez az esőcsepp remegett, mint a nyárfalevél, úgy félt. Csak hullott, hullott alá a mélységbe, és rettegett, hogy mi lesz, ha földet ér.</a:t>
            </a: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164" y="1825625"/>
            <a:ext cx="4501672" cy="4351338"/>
          </a:xfrm>
        </p:spPr>
      </p:pic>
    </p:spTree>
    <p:extLst>
      <p:ext uri="{BB962C8B-B14F-4D97-AF65-F5344CB8AC3E}">
        <p14:creationId xmlns:p14="http://schemas.microsoft.com/office/powerpoint/2010/main" val="37266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2337" y="2496620"/>
            <a:ext cx="5557463" cy="2486346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hu-HU" dirty="0"/>
              <a:t>Erre gondolt: Mi fog velem történni, ha az óceánba hullok? És mi lesz, ha a földre fogok esni?</a:t>
            </a:r>
          </a:p>
          <a:p>
            <a:r>
              <a:rPr lang="hu-HU" dirty="0"/>
              <a:t>Ahogy zuhanás közben ezen törte a fejét, egyszer csak meglátogatta őt a villám. </a:t>
            </a:r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103" y="1899672"/>
            <a:ext cx="5181600" cy="4141598"/>
          </a:xfrm>
        </p:spPr>
      </p:pic>
      <p:sp>
        <p:nvSpPr>
          <p:cNvPr id="6" name="Szövegdoboz 5"/>
          <p:cNvSpPr txBox="1"/>
          <p:nvPr/>
        </p:nvSpPr>
        <p:spPr>
          <a:xfrm>
            <a:off x="7469312" y="2770297"/>
            <a:ext cx="2095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2000" dirty="0" smtClean="0"/>
              <a:t>?</a:t>
            </a:r>
            <a:endParaRPr lang="hu-HU" sz="12000" dirty="0"/>
          </a:p>
        </p:txBody>
      </p:sp>
    </p:spTree>
    <p:extLst>
      <p:ext uri="{BB962C8B-B14F-4D97-AF65-F5344CB8AC3E}">
        <p14:creationId xmlns:p14="http://schemas.microsoft.com/office/powerpoint/2010/main" val="207470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hu-HU" dirty="0"/>
              <a:t>Nem volt nagy, mennydörgő, csak kicsiny szikra, mint a gyufa, amikor meggyullad. Megkérdezte, hogy mi bántja az esőcseppet, majd hangosan felnevetett. </a:t>
            </a:r>
          </a:p>
          <a:p>
            <a:r>
              <a:rPr lang="hu-HU" dirty="0"/>
              <a:t>- Milyen buta vagy te, esőcsepp! - mondta neki. - Attól félsz, hogy mi lesz veled, ha leérkezel? Hiszen a te életedben pont az a legfontosabb. Mit gondoltál, hogy életed végéig szundikálhatsz a felhőben, közel a Naphoz, és süttetheted a hasadat? És hol marad a tanulás? </a:t>
            </a:r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650" y="1825625"/>
            <a:ext cx="4050699" cy="4351338"/>
          </a:xfrm>
        </p:spPr>
      </p:pic>
    </p:spTree>
    <p:extLst>
      <p:ext uri="{BB962C8B-B14F-4D97-AF65-F5344CB8AC3E}">
        <p14:creationId xmlns:p14="http://schemas.microsoft.com/office/powerpoint/2010/main" val="30784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2794571"/>
            <a:ext cx="5181600" cy="2681555"/>
          </a:xfrm>
          <a:solidFill>
            <a:schemeClr val="bg1"/>
          </a:solidFill>
        </p:spPr>
        <p:txBody>
          <a:bodyPr/>
          <a:lstStyle/>
          <a:p>
            <a:r>
              <a:rPr lang="hu-HU"/>
              <a:t>Én nem akarok tanulni! </a:t>
            </a:r>
            <a:r>
              <a:rPr lang="hu-HU" dirty="0"/>
              <a:t>- duzzogott az esőcsepp. - És miért nem mondta nekem senki, hogy mi lesz velem odalent? Senki sem tudja? 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053" y="1825625"/>
            <a:ext cx="2577893" cy="4351338"/>
          </a:xfrm>
        </p:spPr>
      </p:pic>
    </p:spTree>
    <p:extLst>
      <p:ext uri="{BB962C8B-B14F-4D97-AF65-F5344CB8AC3E}">
        <p14:creationId xmlns:p14="http://schemas.microsoft.com/office/powerpoint/2010/main" val="407131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199" y="365125"/>
            <a:ext cx="5778357" cy="198765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hu-HU" dirty="0"/>
              <a:t>- Dehogynem - mondta a villám. - De kinek hinnéd el, hogy nem történhet veled semmi baj, ha nem saját magadnak? 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9944" y="1130157"/>
            <a:ext cx="4535737" cy="5046806"/>
          </a:xfr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198" y="2767893"/>
            <a:ext cx="2887914" cy="355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38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82885" y="2198669"/>
            <a:ext cx="5536915" cy="2753475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hu-HU" dirty="0" smtClean="0"/>
              <a:t>Ha </a:t>
            </a:r>
            <a:r>
              <a:rPr lang="hu-HU" dirty="0"/>
              <a:t>beleesel az óceánba, akkor eggyé olvadsz a testvéreiddel, és hatalmasabb leszel a leghatalmasabb viharnál is, a leghangosabb villámnál is. Hajókat vihetsz a válladon, és delfinekkel lubickolhatsz. 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0594" y="1542420"/>
            <a:ext cx="5472414" cy="4838638"/>
          </a:xfrm>
        </p:spPr>
      </p:pic>
    </p:spTree>
    <p:extLst>
      <p:ext uri="{BB962C8B-B14F-4D97-AF65-F5344CB8AC3E}">
        <p14:creationId xmlns:p14="http://schemas.microsoft.com/office/powerpoint/2010/main" val="28942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93160" y="2363056"/>
            <a:ext cx="5526640" cy="2630184"/>
          </a:xfrm>
          <a:solidFill>
            <a:schemeClr val="bg1"/>
          </a:solidFill>
        </p:spPr>
        <p:txBody>
          <a:bodyPr/>
          <a:lstStyle/>
          <a:p>
            <a:r>
              <a:rPr lang="hu-HU" dirty="0" smtClean="0"/>
              <a:t>Ha a földre érkezel, bejárhatod a mélyben megbúvó barlangokat, titkos helyeket, és eljuthatsz a Föld gyomrába, lehetsz folyó, patak az erdő mélyén, és ami csak akarsz. </a:t>
            </a:r>
          </a:p>
          <a:p>
            <a:endParaRPr lang="hu-HU" dirty="0"/>
          </a:p>
        </p:txBody>
      </p:sp>
      <p:pic>
        <p:nvPicPr>
          <p:cNvPr id="1026" name="Picture 2" descr="https://i.pinimg.com/564x/06/7b/2e/067b2e59584b7c1fade2ecbf01473e3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524" y="1137257"/>
            <a:ext cx="5347231" cy="5047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48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8" y="1307271"/>
            <a:ext cx="5064952" cy="4992982"/>
          </a:xfrm>
        </p:spPr>
      </p:pic>
      <p:sp>
        <p:nvSpPr>
          <p:cNvPr id="6" name="Tartalom helye 5"/>
          <p:cNvSpPr>
            <a:spLocks noGrp="1"/>
          </p:cNvSpPr>
          <p:nvPr>
            <p:ph sz="half" idx="1"/>
          </p:nvPr>
        </p:nvSpPr>
        <p:spPr>
          <a:xfrm>
            <a:off x="6195317" y="2075380"/>
            <a:ext cx="5373383" cy="3328827"/>
          </a:xfrm>
          <a:solidFill>
            <a:schemeClr val="bg1"/>
          </a:solidFill>
        </p:spPr>
        <p:txBody>
          <a:bodyPr/>
          <a:lstStyle/>
          <a:p>
            <a:r>
              <a:rPr lang="hu-HU" dirty="0"/>
              <a:t>Az esőcsepp kíváncsisága kifogyhatatlan volt. </a:t>
            </a:r>
          </a:p>
          <a:p>
            <a:r>
              <a:rPr lang="hu-HU" dirty="0"/>
              <a:t>- És mi lesz aztán? - kérdezte. - Mi lesz, ha már mindent bejártam, voltam tenger, kis patak és folyó? Mi lesz aztán? A kis villám elmosolyodott.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161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533</Words>
  <Application>Microsoft Office PowerPoint</Application>
  <PresentationFormat>Szélesvásznú</PresentationFormat>
  <Paragraphs>47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Office-téma</vt:lpstr>
      <vt:lpstr>Bernáth Zsolt:  A megszeppent esőcsepp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 Kik szerepeltek a mesében? Húzd alá a megfelelő válaszokat! </vt:lpstr>
      <vt:lpstr>Miért félt az esőcsepp? Húzd alá a megfelelő választ!</vt:lpstr>
      <vt:lpstr>Kivel beszélgetett az esőcsepp?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Bernáth Zsolt:  A megszeppent esőcsepp</dc:title>
  <dc:creator>Oláhné Zilahy Éva</dc:creator>
  <cp:lastModifiedBy>Oláhné Zilahy Éva</cp:lastModifiedBy>
  <cp:revision>16</cp:revision>
  <dcterms:created xsi:type="dcterms:W3CDTF">2021-03-22T18:42:36Z</dcterms:created>
  <dcterms:modified xsi:type="dcterms:W3CDTF">2025-03-22T13:56:56Z</dcterms:modified>
</cp:coreProperties>
</file>