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8" r:id="rId4"/>
    <p:sldId id="279" r:id="rId5"/>
    <p:sldId id="281" r:id="rId6"/>
    <p:sldId id="282" r:id="rId7"/>
    <p:sldId id="286" r:id="rId8"/>
    <p:sldId id="287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7" r:id="rId29"/>
    <p:sldId id="276" r:id="rId30"/>
    <p:sldId id="283" r:id="rId31"/>
    <p:sldId id="284" r:id="rId32"/>
    <p:sldId id="285" r:id="rId3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64" d="100"/>
          <a:sy n="64" d="100"/>
        </p:scale>
        <p:origin x="64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E493-E5D3-4F31-AF54-C2A59ABB8E1D}" type="datetimeFigureOut">
              <a:rPr lang="hu-HU" smtClean="0"/>
              <a:t>2025. 03. 17.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43D9-CBF2-4220-AD57-FACDA28AE1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3047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E493-E5D3-4F31-AF54-C2A59ABB8E1D}" type="datetimeFigureOut">
              <a:rPr lang="hu-HU" smtClean="0"/>
              <a:t>2025. 03. 17.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43D9-CBF2-4220-AD57-FACDA28AE1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258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E493-E5D3-4F31-AF54-C2A59ABB8E1D}" type="datetimeFigureOut">
              <a:rPr lang="hu-HU" smtClean="0"/>
              <a:t>2025. 03. 17.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43D9-CBF2-4220-AD57-FACDA28AE1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733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E493-E5D3-4F31-AF54-C2A59ABB8E1D}" type="datetimeFigureOut">
              <a:rPr lang="hu-HU" smtClean="0"/>
              <a:t>2025. 03. 17.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43D9-CBF2-4220-AD57-FACDA28AE1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744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E493-E5D3-4F31-AF54-C2A59ABB8E1D}" type="datetimeFigureOut">
              <a:rPr lang="hu-HU" smtClean="0"/>
              <a:t>2025. 03. 17.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43D9-CBF2-4220-AD57-FACDA28AE1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8387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E493-E5D3-4F31-AF54-C2A59ABB8E1D}" type="datetimeFigureOut">
              <a:rPr lang="hu-HU" smtClean="0"/>
              <a:t>2025. 03. 17.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43D9-CBF2-4220-AD57-FACDA28AE1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842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E493-E5D3-4F31-AF54-C2A59ABB8E1D}" type="datetimeFigureOut">
              <a:rPr lang="hu-HU" smtClean="0"/>
              <a:t>2025. 03. 17.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43D9-CBF2-4220-AD57-FACDA28AE1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1776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E493-E5D3-4F31-AF54-C2A59ABB8E1D}" type="datetimeFigureOut">
              <a:rPr lang="hu-HU" smtClean="0"/>
              <a:t>2025. 03. 17.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43D9-CBF2-4220-AD57-FACDA28AE1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9093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E493-E5D3-4F31-AF54-C2A59ABB8E1D}" type="datetimeFigureOut">
              <a:rPr lang="hu-HU" smtClean="0"/>
              <a:t>2025. 03. 17.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43D9-CBF2-4220-AD57-FACDA28AE1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11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E493-E5D3-4F31-AF54-C2A59ABB8E1D}" type="datetimeFigureOut">
              <a:rPr lang="hu-HU" smtClean="0"/>
              <a:t>2025. 03. 17.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43D9-CBF2-4220-AD57-FACDA28AE1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5621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E493-E5D3-4F31-AF54-C2A59ABB8E1D}" type="datetimeFigureOut">
              <a:rPr lang="hu-HU" smtClean="0"/>
              <a:t>2025. 03. 17.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43D9-CBF2-4220-AD57-FACDA28AE1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2308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DE493-E5D3-4F31-AF54-C2A59ABB8E1D}" type="datetimeFigureOut">
              <a:rPr lang="hu-HU" smtClean="0"/>
              <a:t>2025. 03. 17.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143D9-CBF2-4220-AD57-FACDA28AE1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965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286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Picture 2" descr="Børns Tegning Stil Hus Med Træer Blomster Bakke Placer Din Stockvektor af  ©zsooofija 219309760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5"/>
          <a:stretch/>
        </p:blipFill>
        <p:spPr bwMode="auto">
          <a:xfrm>
            <a:off x="467138" y="3198707"/>
            <a:ext cx="3709851" cy="365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ørns Tegning Stil Hus Med Træer Blomster Bakke Placer Din Stockvektor af  ©zsooofija 21930976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5"/>
          <a:stretch/>
        </p:blipFill>
        <p:spPr bwMode="auto">
          <a:xfrm>
            <a:off x="5936972" y="3198707"/>
            <a:ext cx="3709851" cy="365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artalom hely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65004" b="78401"/>
          <a:stretch/>
        </p:blipFill>
        <p:spPr>
          <a:xfrm>
            <a:off x="2292245" y="2867937"/>
            <a:ext cx="826191" cy="819481"/>
          </a:xfrm>
          <a:prstGeom prst="rect">
            <a:avLst/>
          </a:prstGeom>
        </p:spPr>
      </p:pic>
      <p:pic>
        <p:nvPicPr>
          <p:cNvPr id="7" name="Tartalom hely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65004" b="78401"/>
          <a:stretch/>
        </p:blipFill>
        <p:spPr>
          <a:xfrm>
            <a:off x="7791897" y="2867936"/>
            <a:ext cx="826191" cy="819481"/>
          </a:xfrm>
          <a:prstGeom prst="rect">
            <a:avLst/>
          </a:prstGeom>
        </p:spPr>
      </p:pic>
      <p:pic>
        <p:nvPicPr>
          <p:cNvPr id="8" name="Picture 6" descr="Style Tree Vector Hd PNG Images, Tree Icon Cartoon Style, Tree Icons, Style  Icons, Cartoon Icons PNG Image For Free Downloa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7" r="19674" b="4392"/>
          <a:stretch/>
        </p:blipFill>
        <p:spPr bwMode="auto">
          <a:xfrm>
            <a:off x="9646823" y="1848678"/>
            <a:ext cx="2335695" cy="526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tyle Tree Vector Hd PNG Images, Tree Icon Cartoon Style, Tree Icons, Style  Icons, Cartoon Icons PNG Image For Free Downloa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7" r="19674" b="4392"/>
          <a:stretch/>
        </p:blipFill>
        <p:spPr bwMode="auto">
          <a:xfrm>
            <a:off x="4065104" y="2981739"/>
            <a:ext cx="2159724" cy="420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elhő 9"/>
          <p:cNvSpPr/>
          <p:nvPr/>
        </p:nvSpPr>
        <p:spPr>
          <a:xfrm>
            <a:off x="1851232" y="596348"/>
            <a:ext cx="3376751" cy="152619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Felhő 10"/>
          <p:cNvSpPr/>
          <p:nvPr/>
        </p:nvSpPr>
        <p:spPr>
          <a:xfrm>
            <a:off x="6722166" y="596348"/>
            <a:ext cx="3326295" cy="142511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0892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Børns Tegning Stil Hus Med Træer Blomster Bakke Placer Din Stockvektor af  ©zsooofija 219309760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5"/>
          <a:stretch/>
        </p:blipFill>
        <p:spPr bwMode="auto">
          <a:xfrm>
            <a:off x="619539" y="3411121"/>
            <a:ext cx="3494503" cy="344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ørns Tegning Stil Hus Med Træer Blomster Bakke Placer Din Stockvektor af  ©zsooofija 21930976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5"/>
          <a:stretch/>
        </p:blipFill>
        <p:spPr bwMode="auto">
          <a:xfrm>
            <a:off x="4348748" y="3411119"/>
            <a:ext cx="3494503" cy="344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ørns Tegning Stil Hus Med Træer Blomster Bakke Placer Din Stockvektor af  ©zsooofija 21930976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5"/>
          <a:stretch/>
        </p:blipFill>
        <p:spPr bwMode="auto">
          <a:xfrm>
            <a:off x="8358808" y="3411120"/>
            <a:ext cx="3494503" cy="344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artalom hely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65004" b="78401"/>
          <a:stretch/>
        </p:blipFill>
        <p:spPr>
          <a:xfrm>
            <a:off x="2366790" y="2577468"/>
            <a:ext cx="1300749" cy="1290184"/>
          </a:xfrm>
          <a:prstGeom prst="rect">
            <a:avLst/>
          </a:prstGeom>
        </p:spPr>
      </p:pic>
      <p:pic>
        <p:nvPicPr>
          <p:cNvPr id="8" name="Tartalom hely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65004" b="78401"/>
          <a:stretch/>
        </p:blipFill>
        <p:spPr>
          <a:xfrm>
            <a:off x="6095999" y="3173900"/>
            <a:ext cx="699433" cy="693752"/>
          </a:xfrm>
          <a:prstGeom prst="rect">
            <a:avLst/>
          </a:prstGeom>
        </p:spPr>
      </p:pic>
      <p:pic>
        <p:nvPicPr>
          <p:cNvPr id="9" name="Tartalom hely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65004" b="78401"/>
          <a:stretch/>
        </p:blipFill>
        <p:spPr>
          <a:xfrm>
            <a:off x="10173594" y="2027563"/>
            <a:ext cx="1954191" cy="1938318"/>
          </a:xfrm>
          <a:prstGeom prst="rect">
            <a:avLst/>
          </a:prstGeom>
        </p:spPr>
      </p:pic>
      <p:sp>
        <p:nvSpPr>
          <p:cNvPr id="10" name="Felhő 9"/>
          <p:cNvSpPr/>
          <p:nvPr/>
        </p:nvSpPr>
        <p:spPr>
          <a:xfrm>
            <a:off x="410059" y="403872"/>
            <a:ext cx="2790342" cy="12868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Felhő 10"/>
          <p:cNvSpPr/>
          <p:nvPr/>
        </p:nvSpPr>
        <p:spPr>
          <a:xfrm>
            <a:off x="4919869" y="1360567"/>
            <a:ext cx="2048739" cy="93537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Felhő 11"/>
          <p:cNvSpPr/>
          <p:nvPr/>
        </p:nvSpPr>
        <p:spPr>
          <a:xfrm>
            <a:off x="8053249" y="320377"/>
            <a:ext cx="3963160" cy="166243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3525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 descr="https://i.pinimg.com/736x/08/d6/3d/08d63d39c6c4cf23978da1a1f16cc8b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04"/>
          <a:stretch/>
        </p:blipFill>
        <p:spPr bwMode="auto">
          <a:xfrm>
            <a:off x="1522366" y="600765"/>
            <a:ext cx="8908728" cy="217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pinimg.com/736x/08/d6/3d/08d63d39c6c4cf23978da1a1f16cc8b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55" r="65549"/>
          <a:stretch/>
        </p:blipFill>
        <p:spPr bwMode="auto">
          <a:xfrm>
            <a:off x="1491490" y="4472609"/>
            <a:ext cx="3090450" cy="212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artalom hely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65004" b="78401"/>
          <a:stretch/>
        </p:blipFill>
        <p:spPr>
          <a:xfrm>
            <a:off x="3741513" y="4287083"/>
            <a:ext cx="699433" cy="693752"/>
          </a:xfrm>
          <a:prstGeom prst="rect">
            <a:avLst/>
          </a:prstGeom>
        </p:spPr>
      </p:pic>
      <p:pic>
        <p:nvPicPr>
          <p:cNvPr id="7" name="Tartalom hely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65004" b="78401"/>
          <a:stretch/>
        </p:blipFill>
        <p:spPr>
          <a:xfrm>
            <a:off x="9731660" y="681030"/>
            <a:ext cx="699433" cy="693752"/>
          </a:xfrm>
          <a:prstGeom prst="rect">
            <a:avLst/>
          </a:prstGeom>
        </p:spPr>
      </p:pic>
      <p:pic>
        <p:nvPicPr>
          <p:cNvPr id="8" name="Tartalom hely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65004" b="78401"/>
          <a:stretch/>
        </p:blipFill>
        <p:spPr>
          <a:xfrm>
            <a:off x="6710177" y="600765"/>
            <a:ext cx="699433" cy="693752"/>
          </a:xfrm>
          <a:prstGeom prst="rect">
            <a:avLst/>
          </a:prstGeom>
        </p:spPr>
      </p:pic>
      <p:pic>
        <p:nvPicPr>
          <p:cNvPr id="9" name="Tartalom hely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65004" b="78401"/>
          <a:stretch/>
        </p:blipFill>
        <p:spPr>
          <a:xfrm>
            <a:off x="3688694" y="530091"/>
            <a:ext cx="699433" cy="693752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0" y="3081130"/>
            <a:ext cx="12192000" cy="9342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1" name="Egyenes összekötő 10"/>
          <p:cNvCxnSpPr/>
          <p:nvPr/>
        </p:nvCxnSpPr>
        <p:spPr>
          <a:xfrm>
            <a:off x="0" y="3548270"/>
            <a:ext cx="12192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6" descr="Style Tree Vector Hd PNG Images, Tree Icon Cartoon Style, Tree Icons, Style  Icons, Cartoon Icons PNG Image For Free Downloa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7" r="19674" b="4392"/>
          <a:stretch/>
        </p:blipFill>
        <p:spPr bwMode="auto">
          <a:xfrm>
            <a:off x="5330571" y="4171052"/>
            <a:ext cx="1379606" cy="268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Style Tree Vector Hd PNG Images, Tree Icon Cartoon Style, Tree Icons, Style  Icons, Cartoon Icons PNG Image For Free Downloa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7" r="19674" b="4392"/>
          <a:stretch/>
        </p:blipFill>
        <p:spPr bwMode="auto">
          <a:xfrm>
            <a:off x="7402984" y="4170598"/>
            <a:ext cx="1379606" cy="268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Style Tree Vector Hd PNG Images, Tree Icon Cartoon Style, Tree Icons, Style  Icons, Cartoon Icons PNG Image For Free Downloa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7" r="19674" b="4392"/>
          <a:stretch/>
        </p:blipFill>
        <p:spPr bwMode="auto">
          <a:xfrm>
            <a:off x="9601085" y="4170599"/>
            <a:ext cx="1379606" cy="268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Style Tree Vector Hd PNG Images, Tree Icon Cartoon Style, Tree Icons, Style  Icons, Cartoon Icons PNG Image For Free Downloa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7" r="19674" b="4392"/>
          <a:stretch/>
        </p:blipFill>
        <p:spPr bwMode="auto">
          <a:xfrm>
            <a:off x="10663998" y="243469"/>
            <a:ext cx="1379606" cy="268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957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4" descr="https://i.pinimg.com/736x/08/d6/3d/08d63d39c6c4cf23978da1a1f16cc8b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55" r="33212"/>
          <a:stretch/>
        </p:blipFill>
        <p:spPr bwMode="auto">
          <a:xfrm>
            <a:off x="1428750" y="4362285"/>
            <a:ext cx="6234320" cy="221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.pinimg.com/736x/08/d6/3d/08d63d39c6c4cf23978da1a1f16cc8b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04"/>
          <a:stretch/>
        </p:blipFill>
        <p:spPr bwMode="auto">
          <a:xfrm>
            <a:off x="1641636" y="600765"/>
            <a:ext cx="8908728" cy="217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0" y="3081130"/>
            <a:ext cx="12192000" cy="9342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Egyenes összekötő 7"/>
          <p:cNvCxnSpPr/>
          <p:nvPr/>
        </p:nvCxnSpPr>
        <p:spPr>
          <a:xfrm>
            <a:off x="0" y="3558209"/>
            <a:ext cx="12192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Tartalom hely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65004" b="78401"/>
          <a:stretch/>
        </p:blipFill>
        <p:spPr>
          <a:xfrm>
            <a:off x="6496758" y="4015409"/>
            <a:ext cx="699433" cy="693752"/>
          </a:xfrm>
          <a:prstGeom prst="rect">
            <a:avLst/>
          </a:prstGeom>
        </p:spPr>
      </p:pic>
      <p:pic>
        <p:nvPicPr>
          <p:cNvPr id="10" name="Tartalom hely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65004" b="78401"/>
          <a:stretch/>
        </p:blipFill>
        <p:spPr>
          <a:xfrm>
            <a:off x="3721825" y="4171052"/>
            <a:ext cx="699433" cy="693752"/>
          </a:xfrm>
          <a:prstGeom prst="rect">
            <a:avLst/>
          </a:prstGeom>
        </p:spPr>
      </p:pic>
      <p:pic>
        <p:nvPicPr>
          <p:cNvPr id="11" name="Tartalom hely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65004" b="78401"/>
          <a:stretch/>
        </p:blipFill>
        <p:spPr>
          <a:xfrm>
            <a:off x="9668738" y="596122"/>
            <a:ext cx="699433" cy="693752"/>
          </a:xfrm>
          <a:prstGeom prst="rect">
            <a:avLst/>
          </a:prstGeom>
        </p:spPr>
      </p:pic>
      <p:pic>
        <p:nvPicPr>
          <p:cNvPr id="12" name="Tartalom hely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65004" b="78401"/>
          <a:stretch/>
        </p:blipFill>
        <p:spPr>
          <a:xfrm>
            <a:off x="6605450" y="445892"/>
            <a:ext cx="699433" cy="693752"/>
          </a:xfrm>
          <a:prstGeom prst="rect">
            <a:avLst/>
          </a:prstGeom>
        </p:spPr>
      </p:pic>
      <p:pic>
        <p:nvPicPr>
          <p:cNvPr id="13" name="Tartalom hely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65004" b="78401"/>
          <a:stretch/>
        </p:blipFill>
        <p:spPr>
          <a:xfrm>
            <a:off x="3721825" y="517936"/>
            <a:ext cx="699433" cy="693752"/>
          </a:xfrm>
          <a:prstGeom prst="rect">
            <a:avLst/>
          </a:prstGeom>
        </p:spPr>
      </p:pic>
      <p:pic>
        <p:nvPicPr>
          <p:cNvPr id="14" name="Picture 6" descr="Style Tree Vector Hd PNG Images, Tree Icon Cartoon Style, Tree Icons, Style  Icons, Cartoon Icons PNG Image For Free Downloa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7" r="19674" b="4392"/>
          <a:stretch/>
        </p:blipFill>
        <p:spPr bwMode="auto">
          <a:xfrm>
            <a:off x="10550364" y="243469"/>
            <a:ext cx="1379606" cy="268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Style Tree Vector Hd PNG Images, Tree Icon Cartoon Style, Tree Icons, Style  Icons, Cartoon Icons PNG Image For Free Downloa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7" r="19674" b="4392"/>
          <a:stretch/>
        </p:blipFill>
        <p:spPr bwMode="auto">
          <a:xfrm>
            <a:off x="334501" y="155189"/>
            <a:ext cx="1379606" cy="268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Style Tree Vector Hd PNG Images, Tree Icon Cartoon Style, Tree Icons, Style  Icons, Cartoon Icons PNG Image For Free Downloa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7" r="19674" b="4392"/>
          <a:stretch/>
        </p:blipFill>
        <p:spPr bwMode="auto">
          <a:xfrm>
            <a:off x="10151049" y="4035289"/>
            <a:ext cx="1379606" cy="268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Style Tree Vector Hd PNG Images, Tree Icon Cartoon Style, Tree Icons, Style  Icons, Cartoon Icons PNG Image For Free Downloa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7" r="19674" b="4392"/>
          <a:stretch/>
        </p:blipFill>
        <p:spPr bwMode="auto">
          <a:xfrm>
            <a:off x="8091565" y="4124656"/>
            <a:ext cx="1379606" cy="268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60" y="4124656"/>
            <a:ext cx="1383912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95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Picture 2" descr="https://i.pinimg.com/736x/08/d6/3d/08d63d39c6c4cf23978da1a1f16cc8b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04"/>
          <a:stretch/>
        </p:blipFill>
        <p:spPr bwMode="auto">
          <a:xfrm>
            <a:off x="1522366" y="600765"/>
            <a:ext cx="8908728" cy="217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i.pinimg.com/736x/08/d6/3d/08d63d39c6c4cf23978da1a1f16cc8b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77"/>
          <a:stretch/>
        </p:blipFill>
        <p:spPr bwMode="auto">
          <a:xfrm>
            <a:off x="1186692" y="4383157"/>
            <a:ext cx="9580075" cy="230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>
          <a:xfrm>
            <a:off x="0" y="3081130"/>
            <a:ext cx="12192000" cy="9342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Egyenes összekötő 7"/>
          <p:cNvCxnSpPr/>
          <p:nvPr/>
        </p:nvCxnSpPr>
        <p:spPr>
          <a:xfrm>
            <a:off x="38160" y="3588027"/>
            <a:ext cx="12192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Tartalom hely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65004" b="78401"/>
          <a:stretch/>
        </p:blipFill>
        <p:spPr>
          <a:xfrm>
            <a:off x="3688694" y="530091"/>
            <a:ext cx="699433" cy="693752"/>
          </a:xfrm>
          <a:prstGeom prst="rect">
            <a:avLst/>
          </a:prstGeom>
        </p:spPr>
      </p:pic>
      <p:pic>
        <p:nvPicPr>
          <p:cNvPr id="11" name="Tartalom hely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65004" b="78401"/>
          <a:stretch/>
        </p:blipFill>
        <p:spPr>
          <a:xfrm>
            <a:off x="6738719" y="630262"/>
            <a:ext cx="699433" cy="693752"/>
          </a:xfrm>
          <a:prstGeom prst="rect">
            <a:avLst/>
          </a:prstGeom>
        </p:spPr>
      </p:pic>
      <p:pic>
        <p:nvPicPr>
          <p:cNvPr id="12" name="Tartalom hely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65004" b="78401"/>
          <a:stretch/>
        </p:blipFill>
        <p:spPr>
          <a:xfrm>
            <a:off x="9590341" y="600765"/>
            <a:ext cx="699433" cy="693752"/>
          </a:xfrm>
          <a:prstGeom prst="rect">
            <a:avLst/>
          </a:prstGeom>
        </p:spPr>
      </p:pic>
      <p:pic>
        <p:nvPicPr>
          <p:cNvPr id="13" name="Tartalom hely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65004" b="78401"/>
          <a:stretch/>
        </p:blipFill>
        <p:spPr>
          <a:xfrm>
            <a:off x="9956813" y="4377179"/>
            <a:ext cx="699433" cy="693752"/>
          </a:xfrm>
          <a:prstGeom prst="rect">
            <a:avLst/>
          </a:prstGeom>
        </p:spPr>
      </p:pic>
      <p:pic>
        <p:nvPicPr>
          <p:cNvPr id="14" name="Tartalom hely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65004" b="78401"/>
          <a:stretch/>
        </p:blipFill>
        <p:spPr>
          <a:xfrm>
            <a:off x="6800295" y="4324879"/>
            <a:ext cx="699433" cy="693752"/>
          </a:xfrm>
          <a:prstGeom prst="rect">
            <a:avLst/>
          </a:prstGeom>
        </p:spPr>
      </p:pic>
      <p:pic>
        <p:nvPicPr>
          <p:cNvPr id="15" name="Tartalom hely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65004" b="78401"/>
          <a:stretch/>
        </p:blipFill>
        <p:spPr>
          <a:xfrm>
            <a:off x="3643777" y="4315929"/>
            <a:ext cx="699433" cy="693752"/>
          </a:xfrm>
          <a:prstGeom prst="rect">
            <a:avLst/>
          </a:prstGeom>
        </p:spPr>
      </p:pic>
      <p:sp>
        <p:nvSpPr>
          <p:cNvPr id="16" name="Felhő 15"/>
          <p:cNvSpPr/>
          <p:nvPr/>
        </p:nvSpPr>
        <p:spPr>
          <a:xfrm>
            <a:off x="10452865" y="212421"/>
            <a:ext cx="1461053" cy="60525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Felhő 16"/>
          <p:cNvSpPr/>
          <p:nvPr/>
        </p:nvSpPr>
        <p:spPr>
          <a:xfrm>
            <a:off x="7235670" y="212421"/>
            <a:ext cx="1461053" cy="60525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Felhő 17"/>
          <p:cNvSpPr/>
          <p:nvPr/>
        </p:nvSpPr>
        <p:spPr>
          <a:xfrm>
            <a:off x="4423544" y="249003"/>
            <a:ext cx="1461053" cy="60525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Felhő 18"/>
          <p:cNvSpPr/>
          <p:nvPr/>
        </p:nvSpPr>
        <p:spPr>
          <a:xfrm>
            <a:off x="278382" y="590867"/>
            <a:ext cx="1461053" cy="60525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Felhő 19"/>
          <p:cNvSpPr/>
          <p:nvPr/>
        </p:nvSpPr>
        <p:spPr>
          <a:xfrm>
            <a:off x="2034524" y="88645"/>
            <a:ext cx="1461053" cy="60525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60" y="4124656"/>
            <a:ext cx="1383912" cy="2688569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402" y="1315194"/>
            <a:ext cx="851728" cy="1654679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816" y="1011344"/>
            <a:ext cx="1053521" cy="2046708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7105" y="4061566"/>
            <a:ext cx="1383912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74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https://i.pinimg.com/736x/08/d6/3d/08d63d39c6c4cf23978da1a1f16cc8b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04"/>
          <a:stretch/>
        </p:blipFill>
        <p:spPr bwMode="auto">
          <a:xfrm>
            <a:off x="1229967" y="365125"/>
            <a:ext cx="9334500" cy="228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.pinimg.com/736x/08/d6/3d/08d63d39c6c4cf23978da1a1f16cc8b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77"/>
          <a:stretch/>
        </p:blipFill>
        <p:spPr bwMode="auto">
          <a:xfrm>
            <a:off x="-85517" y="4476115"/>
            <a:ext cx="9276727" cy="223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.pinimg.com/736x/08/d6/3d/08d63d39c6c4cf23978da1a1f16cc8b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33" b="49904"/>
          <a:stretch/>
        </p:blipFill>
        <p:spPr bwMode="auto">
          <a:xfrm>
            <a:off x="9058689" y="4292565"/>
            <a:ext cx="3133311" cy="228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>
          <a:xfrm>
            <a:off x="0" y="3081130"/>
            <a:ext cx="12192000" cy="9342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Egyenes összekötő 7"/>
          <p:cNvCxnSpPr/>
          <p:nvPr/>
        </p:nvCxnSpPr>
        <p:spPr>
          <a:xfrm>
            <a:off x="38160" y="3588027"/>
            <a:ext cx="12192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Tartalom hely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65004" b="78401"/>
          <a:stretch/>
        </p:blipFill>
        <p:spPr>
          <a:xfrm>
            <a:off x="3688694" y="530091"/>
            <a:ext cx="699433" cy="693752"/>
          </a:xfrm>
          <a:prstGeom prst="rect">
            <a:avLst/>
          </a:prstGeom>
        </p:spPr>
      </p:pic>
      <p:pic>
        <p:nvPicPr>
          <p:cNvPr id="10" name="Tartalom hely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65004" b="78401"/>
          <a:stretch/>
        </p:blipFill>
        <p:spPr>
          <a:xfrm>
            <a:off x="440634" y="2363709"/>
            <a:ext cx="699433" cy="693752"/>
          </a:xfrm>
          <a:prstGeom prst="rect">
            <a:avLst/>
          </a:prstGeom>
        </p:spPr>
      </p:pic>
      <p:pic>
        <p:nvPicPr>
          <p:cNvPr id="11" name="Tartalom hely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65004" b="78401"/>
          <a:stretch/>
        </p:blipFill>
        <p:spPr>
          <a:xfrm>
            <a:off x="10801158" y="2350972"/>
            <a:ext cx="699433" cy="693752"/>
          </a:xfrm>
          <a:prstGeom prst="rect">
            <a:avLst/>
          </a:prstGeom>
        </p:spPr>
      </p:pic>
      <p:pic>
        <p:nvPicPr>
          <p:cNvPr id="12" name="Tartalom hely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65004" b="78401"/>
          <a:stretch/>
        </p:blipFill>
        <p:spPr>
          <a:xfrm>
            <a:off x="2728677" y="6280405"/>
            <a:ext cx="582325" cy="577595"/>
          </a:xfrm>
          <a:prstGeom prst="rect">
            <a:avLst/>
          </a:prstGeom>
        </p:spPr>
      </p:pic>
      <p:pic>
        <p:nvPicPr>
          <p:cNvPr id="13" name="Tartalom hely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65004" b="78401"/>
          <a:stretch/>
        </p:blipFill>
        <p:spPr>
          <a:xfrm>
            <a:off x="2320407" y="4447387"/>
            <a:ext cx="699433" cy="693752"/>
          </a:xfrm>
          <a:prstGeom prst="rect">
            <a:avLst/>
          </a:prstGeom>
        </p:spPr>
      </p:pic>
      <p:pic>
        <p:nvPicPr>
          <p:cNvPr id="14" name="Tartalom hely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65004" b="78401"/>
          <a:stretch/>
        </p:blipFill>
        <p:spPr>
          <a:xfrm>
            <a:off x="8234190" y="4329100"/>
            <a:ext cx="699433" cy="693752"/>
          </a:xfrm>
          <a:prstGeom prst="rect">
            <a:avLst/>
          </a:prstGeom>
        </p:spPr>
      </p:pic>
      <p:pic>
        <p:nvPicPr>
          <p:cNvPr id="15" name="Tartalom hely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65004" b="78401"/>
          <a:stretch/>
        </p:blipFill>
        <p:spPr>
          <a:xfrm>
            <a:off x="6649537" y="366455"/>
            <a:ext cx="699433" cy="693752"/>
          </a:xfrm>
          <a:prstGeom prst="rect">
            <a:avLst/>
          </a:prstGeom>
        </p:spPr>
      </p:pic>
      <p:sp>
        <p:nvSpPr>
          <p:cNvPr id="16" name="Felhő 15"/>
          <p:cNvSpPr/>
          <p:nvPr/>
        </p:nvSpPr>
        <p:spPr>
          <a:xfrm>
            <a:off x="278382" y="590867"/>
            <a:ext cx="1461053" cy="60525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Felhő 16"/>
          <p:cNvSpPr/>
          <p:nvPr/>
        </p:nvSpPr>
        <p:spPr>
          <a:xfrm>
            <a:off x="10070631" y="365125"/>
            <a:ext cx="1461053" cy="60525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1113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6" descr="Style Tree Vector Hd PNG Images, Tree Icon Cartoon Style, Tree Icons, Style  Icons, Cartoon Icons PNG Image For Free Downlo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7" r="19674" b="4392"/>
          <a:stretch/>
        </p:blipFill>
        <p:spPr bwMode="auto">
          <a:xfrm>
            <a:off x="443832" y="691902"/>
            <a:ext cx="1379606" cy="268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tyle Tree Vector Hd PNG Images, Tree Icon Cartoon Style, Tree Icons, Style  Icons, Cartoon Icons PNG Image For Free Downlo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7" r="19674" b="4392"/>
          <a:stretch/>
        </p:blipFill>
        <p:spPr bwMode="auto">
          <a:xfrm>
            <a:off x="3212904" y="691901"/>
            <a:ext cx="1379606" cy="268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Style Tree Vector Hd PNG Images, Tree Icon Cartoon Style, Tree Icons, Style  Icons, Cartoon Icons PNG Image For Free Downlo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7" r="19674" b="4392"/>
          <a:stretch/>
        </p:blipFill>
        <p:spPr bwMode="auto">
          <a:xfrm>
            <a:off x="6277411" y="691900"/>
            <a:ext cx="1379606" cy="268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tyle Tree Vector Hd PNG Images, Tree Icon Cartoon Style, Tree Icons, Style  Icons, Cartoon Icons PNG Image For Free Downlo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7" r="19674" b="4392"/>
          <a:stretch/>
        </p:blipFill>
        <p:spPr bwMode="auto">
          <a:xfrm>
            <a:off x="9341918" y="691900"/>
            <a:ext cx="1379606" cy="268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tyle Tree Vector Hd PNG Images, Tree Icon Cartoon Style, Tree Icons, Style  Icons, Cartoon Icons PNG Image For Free Downlo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7" r="19674" b="4392"/>
          <a:stretch/>
        </p:blipFill>
        <p:spPr bwMode="auto">
          <a:xfrm>
            <a:off x="341817" y="4170599"/>
            <a:ext cx="1379606" cy="268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tyle Tree Vector Hd PNG Images, Tree Icon Cartoon Style, Tree Icons, Style  Icons, Cartoon Icons PNG Image For Free Downlo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7" r="19674" b="4392"/>
          <a:stretch/>
        </p:blipFill>
        <p:spPr bwMode="auto">
          <a:xfrm>
            <a:off x="3212904" y="4071206"/>
            <a:ext cx="1379606" cy="268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Style Tree Vector Hd PNG Images, Tree Icon Cartoon Style, Tree Icons, Style  Icons, Cartoon Icons PNG Image For Free Downlo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7" r="19674" b="4392"/>
          <a:stretch/>
        </p:blipFill>
        <p:spPr bwMode="auto">
          <a:xfrm>
            <a:off x="6364241" y="4118984"/>
            <a:ext cx="1379606" cy="268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Style Tree Vector Hd PNG Images, Tree Icon Cartoon Style, Tree Icons, Style  Icons, Cartoon Icons PNG Image For Free Downlo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7" r="19674" b="4392"/>
          <a:stretch/>
        </p:blipFill>
        <p:spPr bwMode="auto">
          <a:xfrm>
            <a:off x="9347203" y="4071206"/>
            <a:ext cx="1379606" cy="268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Tartalom hely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65004" b="78401"/>
          <a:stretch/>
        </p:blipFill>
        <p:spPr>
          <a:xfrm>
            <a:off x="10371807" y="345024"/>
            <a:ext cx="699433" cy="693752"/>
          </a:xfrm>
          <a:prstGeom prst="rect">
            <a:avLst/>
          </a:prstGeom>
        </p:spPr>
      </p:pic>
      <p:pic>
        <p:nvPicPr>
          <p:cNvPr id="13" name="Tartalom hely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65004" b="78401"/>
          <a:stretch/>
        </p:blipFill>
        <p:spPr>
          <a:xfrm>
            <a:off x="1581012" y="450836"/>
            <a:ext cx="699433" cy="693752"/>
          </a:xfrm>
          <a:prstGeom prst="rect">
            <a:avLst/>
          </a:prstGeom>
        </p:spPr>
      </p:pic>
      <p:pic>
        <p:nvPicPr>
          <p:cNvPr id="14" name="Tartalom hely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65004" b="78401"/>
          <a:stretch/>
        </p:blipFill>
        <p:spPr>
          <a:xfrm>
            <a:off x="8191145" y="2626699"/>
            <a:ext cx="699433" cy="693752"/>
          </a:xfrm>
          <a:prstGeom prst="rect">
            <a:avLst/>
          </a:prstGeom>
        </p:spPr>
      </p:pic>
      <p:pic>
        <p:nvPicPr>
          <p:cNvPr id="15" name="Tartalom hely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65004" b="78401"/>
          <a:stretch/>
        </p:blipFill>
        <p:spPr>
          <a:xfrm>
            <a:off x="7394130" y="502451"/>
            <a:ext cx="699433" cy="693752"/>
          </a:xfrm>
          <a:prstGeom prst="rect">
            <a:avLst/>
          </a:prstGeom>
        </p:spPr>
      </p:pic>
      <p:pic>
        <p:nvPicPr>
          <p:cNvPr id="16" name="Tartalom hely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65004" b="78401"/>
          <a:stretch/>
        </p:blipFill>
        <p:spPr>
          <a:xfrm>
            <a:off x="5212985" y="2680023"/>
            <a:ext cx="699433" cy="693752"/>
          </a:xfrm>
          <a:prstGeom prst="rect">
            <a:avLst/>
          </a:prstGeom>
        </p:spPr>
      </p:pic>
      <p:pic>
        <p:nvPicPr>
          <p:cNvPr id="17" name="Tartalom hely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65004" b="78401"/>
          <a:stretch/>
        </p:blipFill>
        <p:spPr>
          <a:xfrm>
            <a:off x="2488565" y="2680023"/>
            <a:ext cx="699433" cy="693752"/>
          </a:xfrm>
          <a:prstGeom prst="rect">
            <a:avLst/>
          </a:prstGeom>
        </p:spPr>
      </p:pic>
      <p:pic>
        <p:nvPicPr>
          <p:cNvPr id="18" name="Tartalom hely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65004" b="78401"/>
          <a:stretch/>
        </p:blipFill>
        <p:spPr>
          <a:xfrm>
            <a:off x="4310305" y="3823723"/>
            <a:ext cx="699433" cy="693752"/>
          </a:xfrm>
          <a:prstGeom prst="rect">
            <a:avLst/>
          </a:prstGeom>
        </p:spPr>
      </p:pic>
      <p:pic>
        <p:nvPicPr>
          <p:cNvPr id="19" name="Tartalom hely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65004" b="78401"/>
          <a:stretch/>
        </p:blipFill>
        <p:spPr>
          <a:xfrm>
            <a:off x="1371706" y="3801099"/>
            <a:ext cx="699433" cy="693752"/>
          </a:xfrm>
          <a:prstGeom prst="rect">
            <a:avLst/>
          </a:prstGeom>
        </p:spPr>
      </p:pic>
      <p:pic>
        <p:nvPicPr>
          <p:cNvPr id="20" name="Tartalom hely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65004" b="78401"/>
          <a:stretch/>
        </p:blipFill>
        <p:spPr>
          <a:xfrm>
            <a:off x="90917" y="6112633"/>
            <a:ext cx="699433" cy="693752"/>
          </a:xfrm>
          <a:prstGeom prst="rect">
            <a:avLst/>
          </a:prstGeom>
        </p:spPr>
      </p:pic>
      <p:pic>
        <p:nvPicPr>
          <p:cNvPr id="21" name="Tartalom hely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65004" b="78401"/>
          <a:stretch/>
        </p:blipFill>
        <p:spPr>
          <a:xfrm>
            <a:off x="8642485" y="6062057"/>
            <a:ext cx="699433" cy="693752"/>
          </a:xfrm>
          <a:prstGeom prst="rect">
            <a:avLst/>
          </a:prstGeom>
        </p:spPr>
      </p:pic>
      <p:pic>
        <p:nvPicPr>
          <p:cNvPr id="22" name="Tartalom hely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65004" b="78401"/>
          <a:stretch/>
        </p:blipFill>
        <p:spPr>
          <a:xfrm>
            <a:off x="10503434" y="3823723"/>
            <a:ext cx="699433" cy="693752"/>
          </a:xfrm>
          <a:prstGeom prst="rect">
            <a:avLst/>
          </a:prstGeom>
        </p:spPr>
      </p:pic>
      <p:pic>
        <p:nvPicPr>
          <p:cNvPr id="23" name="Tartalom hely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65004" b="78401"/>
          <a:stretch/>
        </p:blipFill>
        <p:spPr>
          <a:xfrm>
            <a:off x="7441980" y="3823723"/>
            <a:ext cx="699433" cy="693752"/>
          </a:xfrm>
          <a:prstGeom prst="rect">
            <a:avLst/>
          </a:prstGeom>
        </p:spPr>
      </p:pic>
      <p:sp>
        <p:nvSpPr>
          <p:cNvPr id="25" name="Téglalap 24"/>
          <p:cNvSpPr/>
          <p:nvPr/>
        </p:nvSpPr>
        <p:spPr>
          <a:xfrm>
            <a:off x="-109330" y="3360347"/>
            <a:ext cx="12301330" cy="5258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6" name="Egyenes összekötő 25"/>
          <p:cNvCxnSpPr>
            <a:endCxn id="25" idx="3"/>
          </p:cNvCxnSpPr>
          <p:nvPr/>
        </p:nvCxnSpPr>
        <p:spPr>
          <a:xfrm>
            <a:off x="-109330" y="3617844"/>
            <a:ext cx="12301330" cy="542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elhő 27"/>
          <p:cNvSpPr/>
          <p:nvPr/>
        </p:nvSpPr>
        <p:spPr>
          <a:xfrm>
            <a:off x="107506" y="150650"/>
            <a:ext cx="1461053" cy="60525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Felhő 28"/>
          <p:cNvSpPr/>
          <p:nvPr/>
        </p:nvSpPr>
        <p:spPr>
          <a:xfrm>
            <a:off x="10721523" y="831282"/>
            <a:ext cx="1461053" cy="60525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7541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https://i.pinimg.com/736x/08/d6/3d/08d63d39c6c4cf23978da1a1f16cc8b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33" b="49904"/>
          <a:stretch/>
        </p:blipFill>
        <p:spPr bwMode="auto">
          <a:xfrm>
            <a:off x="491159" y="1852839"/>
            <a:ext cx="6227694" cy="453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3925956" y="5277677"/>
            <a:ext cx="7427843" cy="899285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12" name="Picture 2" descr="Fa Természet Rajz - Ingyenes vektorgrafika a Pixabay-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928" y="665923"/>
            <a:ext cx="5227833" cy="551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439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Picture 2" descr="https://i.pinimg.com/736x/08/d6/3d/08d63d39c6c4cf23978da1a1f16cc8b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" t="2518" r="66434" b="49904"/>
          <a:stretch/>
        </p:blipFill>
        <p:spPr bwMode="auto">
          <a:xfrm>
            <a:off x="7420396" y="2405269"/>
            <a:ext cx="4655650" cy="33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.pinimg.com/736x/08/d6/3d/08d63d39c6c4cf23978da1a1f16cc8b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" t="2518" r="66434" b="49904"/>
          <a:stretch/>
        </p:blipFill>
        <p:spPr bwMode="auto">
          <a:xfrm>
            <a:off x="287413" y="2401264"/>
            <a:ext cx="4655650" cy="33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Fa Természet Rajz - Ingyenes vektorgrafika a Pixabay-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5" y="684331"/>
            <a:ext cx="4832350" cy="509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435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Picture 2" descr="https://i.pinimg.com/736x/08/d6/3d/08d63d39c6c4cf23978da1a1f16cc8b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33" b="49904"/>
          <a:stretch/>
        </p:blipFill>
        <p:spPr bwMode="auto">
          <a:xfrm>
            <a:off x="680002" y="833182"/>
            <a:ext cx="6227694" cy="453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a Természet Rajz - Ingyenes vektorgrafika a Pixabay-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667" y="668631"/>
            <a:ext cx="5804453" cy="611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232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9458" name="Picture 2" descr="Huszáros, katonás mesék március 15-re | Játsszunk együtt!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64"/>
          <a:stretch/>
        </p:blipFill>
        <p:spPr bwMode="auto">
          <a:xfrm>
            <a:off x="1404730" y="1208416"/>
            <a:ext cx="2412265" cy="496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uszáros, katonás mesék március 15-re | Játsszunk együtt!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64"/>
          <a:stretch/>
        </p:blipFill>
        <p:spPr bwMode="auto">
          <a:xfrm>
            <a:off x="7001034" y="516385"/>
            <a:ext cx="2967913" cy="611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037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Picture 2" descr="Fa Természet Rajz - Ingyenes vektorgrafika a Pixabay-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744" y="19344"/>
            <a:ext cx="5804453" cy="611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öbb mint 4 000 ingyenes vektor Családi Házak és Házak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870" y="1027906"/>
            <a:ext cx="6821419" cy="570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artalom helye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64731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1" name="Tartalom helye 10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8" t="11865" r="19188" b="10921"/>
          <a:stretch/>
        </p:blipFill>
        <p:spPr>
          <a:xfrm>
            <a:off x="838200" y="1432387"/>
            <a:ext cx="3574774" cy="4204133"/>
          </a:xfrm>
        </p:spPr>
      </p:pic>
      <p:sp>
        <p:nvSpPr>
          <p:cNvPr id="12" name="Lekerekített téglalap 11"/>
          <p:cNvSpPr/>
          <p:nvPr/>
        </p:nvSpPr>
        <p:spPr>
          <a:xfrm>
            <a:off x="6758608" y="1496933"/>
            <a:ext cx="3906079" cy="407504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0" dirty="0" smtClean="0">
                <a:solidFill>
                  <a:schemeClr val="tx1"/>
                </a:solidFill>
              </a:rPr>
              <a:t>1</a:t>
            </a:r>
            <a:endParaRPr lang="hu-HU" sz="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720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8" t="11865" r="19188" b="10921"/>
          <a:stretch/>
        </p:blipFill>
        <p:spPr>
          <a:xfrm>
            <a:off x="241853" y="448413"/>
            <a:ext cx="3087756" cy="3631373"/>
          </a:xfrm>
          <a:prstGeom prst="rect">
            <a:avLst/>
          </a:prstGeom>
        </p:spPr>
      </p:pic>
      <p:pic>
        <p:nvPicPr>
          <p:cNvPr id="5" name="Tartalom hely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8" t="11865" r="19188" b="10921"/>
          <a:stretch/>
        </p:blipFill>
        <p:spPr>
          <a:xfrm>
            <a:off x="3535017" y="2956387"/>
            <a:ext cx="3163957" cy="3720989"/>
          </a:xfrm>
          <a:prstGeom prst="rect">
            <a:avLst/>
          </a:prstGeom>
        </p:spPr>
      </p:pic>
      <p:sp>
        <p:nvSpPr>
          <p:cNvPr id="6" name="Lekerekített téglalap 5"/>
          <p:cNvSpPr/>
          <p:nvPr/>
        </p:nvSpPr>
        <p:spPr>
          <a:xfrm>
            <a:off x="7295321" y="1690688"/>
            <a:ext cx="3906079" cy="407504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0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66668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8" t="11865" r="19188" b="10921"/>
          <a:stretch/>
        </p:blipFill>
        <p:spPr>
          <a:xfrm>
            <a:off x="241853" y="448413"/>
            <a:ext cx="2461590" cy="2894967"/>
          </a:xfrm>
          <a:prstGeom prst="rect">
            <a:avLst/>
          </a:prstGeom>
        </p:spPr>
      </p:pic>
      <p:pic>
        <p:nvPicPr>
          <p:cNvPr id="5" name="Tartalom hely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8" t="11865" r="19188" b="10921"/>
          <a:stretch/>
        </p:blipFill>
        <p:spPr>
          <a:xfrm>
            <a:off x="3336236" y="1535091"/>
            <a:ext cx="2461590" cy="2894967"/>
          </a:xfrm>
          <a:prstGeom prst="rect">
            <a:avLst/>
          </a:prstGeom>
        </p:spPr>
      </p:pic>
      <p:pic>
        <p:nvPicPr>
          <p:cNvPr id="6" name="Tartalom hely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8" t="11865" r="19188" b="10921"/>
          <a:stretch/>
        </p:blipFill>
        <p:spPr>
          <a:xfrm>
            <a:off x="1043609" y="3874100"/>
            <a:ext cx="2461590" cy="2894967"/>
          </a:xfrm>
          <a:prstGeom prst="rect">
            <a:avLst/>
          </a:prstGeom>
        </p:spPr>
      </p:pic>
      <p:sp>
        <p:nvSpPr>
          <p:cNvPr id="7" name="Lekerekített téglalap 6"/>
          <p:cNvSpPr/>
          <p:nvPr/>
        </p:nvSpPr>
        <p:spPr>
          <a:xfrm>
            <a:off x="7295321" y="1690688"/>
            <a:ext cx="3906079" cy="407504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0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381998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8" t="11865" r="19188" b="10921"/>
          <a:stretch/>
        </p:blipFill>
        <p:spPr>
          <a:xfrm>
            <a:off x="241853" y="448413"/>
            <a:ext cx="2461590" cy="2894967"/>
          </a:xfrm>
          <a:prstGeom prst="rect">
            <a:avLst/>
          </a:prstGeom>
        </p:spPr>
      </p:pic>
      <p:pic>
        <p:nvPicPr>
          <p:cNvPr id="5" name="Tartalom hely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8" t="11865" r="19188" b="10921"/>
          <a:stretch/>
        </p:blipFill>
        <p:spPr>
          <a:xfrm>
            <a:off x="3604590" y="3927270"/>
            <a:ext cx="2461590" cy="2894967"/>
          </a:xfrm>
          <a:prstGeom prst="rect">
            <a:avLst/>
          </a:prstGeom>
        </p:spPr>
      </p:pic>
      <p:pic>
        <p:nvPicPr>
          <p:cNvPr id="6" name="Tartalom hely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8" t="11865" r="19188" b="10921"/>
          <a:stretch/>
        </p:blipFill>
        <p:spPr>
          <a:xfrm>
            <a:off x="546653" y="3884039"/>
            <a:ext cx="2461590" cy="2894967"/>
          </a:xfrm>
          <a:prstGeom prst="rect">
            <a:avLst/>
          </a:prstGeom>
        </p:spPr>
      </p:pic>
      <p:pic>
        <p:nvPicPr>
          <p:cNvPr id="7" name="Tartalom hely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8" t="11865" r="19188" b="10921"/>
          <a:stretch/>
        </p:blipFill>
        <p:spPr>
          <a:xfrm>
            <a:off x="3604590" y="600812"/>
            <a:ext cx="2461590" cy="2894967"/>
          </a:xfrm>
          <a:prstGeom prst="rect">
            <a:avLst/>
          </a:prstGeom>
        </p:spPr>
      </p:pic>
      <p:sp>
        <p:nvSpPr>
          <p:cNvPr id="8" name="Lekerekített téglalap 7"/>
          <p:cNvSpPr/>
          <p:nvPr/>
        </p:nvSpPr>
        <p:spPr>
          <a:xfrm>
            <a:off x="7295321" y="1690688"/>
            <a:ext cx="3906079" cy="407504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0" dirty="0" smtClean="0">
                <a:solidFill>
                  <a:schemeClr val="tx1"/>
                </a:solidFill>
              </a:rPr>
              <a:t>4</a:t>
            </a:r>
            <a:endParaRPr lang="hu-HU" sz="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6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8" t="11865" r="19188" b="10921"/>
          <a:stretch/>
        </p:blipFill>
        <p:spPr>
          <a:xfrm>
            <a:off x="241853" y="448414"/>
            <a:ext cx="1805608" cy="2123496"/>
          </a:xfrm>
          <a:prstGeom prst="rect">
            <a:avLst/>
          </a:prstGeom>
        </p:spPr>
      </p:pic>
      <p:pic>
        <p:nvPicPr>
          <p:cNvPr id="5" name="Tartalom hely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8" t="11865" r="19188" b="10921"/>
          <a:stretch/>
        </p:blipFill>
        <p:spPr>
          <a:xfrm>
            <a:off x="3546612" y="2651291"/>
            <a:ext cx="1805608" cy="2123496"/>
          </a:xfrm>
          <a:prstGeom prst="rect">
            <a:avLst/>
          </a:prstGeom>
        </p:spPr>
      </p:pic>
      <p:pic>
        <p:nvPicPr>
          <p:cNvPr id="6" name="Tartalom hely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8" t="11865" r="19188" b="10921"/>
          <a:stretch/>
        </p:blipFill>
        <p:spPr>
          <a:xfrm>
            <a:off x="2352261" y="4734504"/>
            <a:ext cx="1805608" cy="2123496"/>
          </a:xfrm>
          <a:prstGeom prst="rect">
            <a:avLst/>
          </a:prstGeom>
        </p:spPr>
      </p:pic>
      <p:pic>
        <p:nvPicPr>
          <p:cNvPr id="7" name="Tartalom hely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8" t="11865" r="19188" b="10921"/>
          <a:stretch/>
        </p:blipFill>
        <p:spPr>
          <a:xfrm>
            <a:off x="546653" y="3029110"/>
            <a:ext cx="1805608" cy="2123496"/>
          </a:xfrm>
          <a:prstGeom prst="rect">
            <a:avLst/>
          </a:prstGeom>
        </p:spPr>
      </p:pic>
      <p:pic>
        <p:nvPicPr>
          <p:cNvPr id="8" name="Tartalom hely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8" t="11865" r="19188" b="10921"/>
          <a:stretch/>
        </p:blipFill>
        <p:spPr>
          <a:xfrm>
            <a:off x="3101008" y="439511"/>
            <a:ext cx="1805608" cy="2123496"/>
          </a:xfrm>
          <a:prstGeom prst="rect">
            <a:avLst/>
          </a:prstGeom>
        </p:spPr>
      </p:pic>
      <p:sp>
        <p:nvSpPr>
          <p:cNvPr id="9" name="Lekerekített téglalap 8"/>
          <p:cNvSpPr/>
          <p:nvPr/>
        </p:nvSpPr>
        <p:spPr>
          <a:xfrm>
            <a:off x="7295321" y="1690688"/>
            <a:ext cx="3906079" cy="407504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0" dirty="0" smtClean="0">
                <a:solidFill>
                  <a:schemeClr val="tx1"/>
                </a:solidFill>
              </a:rPr>
              <a:t>5</a:t>
            </a:r>
            <a:endParaRPr lang="hu-HU" sz="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00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06" y="981869"/>
            <a:ext cx="1634395" cy="2368688"/>
          </a:xfrm>
        </p:spPr>
      </p:pic>
      <p:pic>
        <p:nvPicPr>
          <p:cNvPr id="7" name="Tartalom hely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492" y="4432921"/>
            <a:ext cx="1634395" cy="2368688"/>
          </a:xfrm>
          <a:prstGeom prst="rect">
            <a:avLst/>
          </a:prstGeom>
        </p:spPr>
      </p:pic>
      <p:pic>
        <p:nvPicPr>
          <p:cNvPr id="8" name="Tartalom hely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310" y="3248577"/>
            <a:ext cx="1634395" cy="2368688"/>
          </a:xfrm>
          <a:prstGeom prst="rect">
            <a:avLst/>
          </a:prstGeom>
        </p:spPr>
      </p:pic>
      <p:pic>
        <p:nvPicPr>
          <p:cNvPr id="9" name="Tartalom hely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07" y="3947078"/>
            <a:ext cx="1634395" cy="2368688"/>
          </a:xfrm>
          <a:prstGeom prst="rect">
            <a:avLst/>
          </a:prstGeom>
        </p:spPr>
      </p:pic>
      <p:pic>
        <p:nvPicPr>
          <p:cNvPr id="10" name="Tartalom hely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491" y="1070442"/>
            <a:ext cx="1634395" cy="2368688"/>
          </a:xfrm>
          <a:prstGeom prst="rect">
            <a:avLst/>
          </a:prstGeom>
        </p:spPr>
      </p:pic>
      <p:pic>
        <p:nvPicPr>
          <p:cNvPr id="11" name="Tartalom hely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660" y="450195"/>
            <a:ext cx="1634395" cy="2368688"/>
          </a:xfrm>
          <a:prstGeom prst="rect">
            <a:avLst/>
          </a:prstGeom>
        </p:spPr>
      </p:pic>
      <p:sp>
        <p:nvSpPr>
          <p:cNvPr id="12" name="Lekerekített téglalap 11"/>
          <p:cNvSpPr/>
          <p:nvPr/>
        </p:nvSpPr>
        <p:spPr>
          <a:xfrm>
            <a:off x="7295321" y="1690688"/>
            <a:ext cx="3906079" cy="407504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0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757615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58" y="1420260"/>
            <a:ext cx="1634395" cy="2368688"/>
          </a:xfrm>
          <a:prstGeom prst="rect">
            <a:avLst/>
          </a:prstGeom>
        </p:spPr>
      </p:pic>
      <p:pic>
        <p:nvPicPr>
          <p:cNvPr id="5" name="Tartalom hely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166" y="2604604"/>
            <a:ext cx="1634395" cy="2368688"/>
          </a:xfrm>
          <a:prstGeom prst="rect">
            <a:avLst/>
          </a:prstGeom>
        </p:spPr>
      </p:pic>
      <p:pic>
        <p:nvPicPr>
          <p:cNvPr id="6" name="Tartalom hely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74" y="1549469"/>
            <a:ext cx="1634395" cy="2368688"/>
          </a:xfrm>
          <a:prstGeom prst="rect">
            <a:avLst/>
          </a:prstGeom>
        </p:spPr>
      </p:pic>
      <p:pic>
        <p:nvPicPr>
          <p:cNvPr id="7" name="Tartalom hely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522" y="4336429"/>
            <a:ext cx="1634395" cy="2368688"/>
          </a:xfrm>
          <a:prstGeom prst="rect">
            <a:avLst/>
          </a:prstGeom>
        </p:spPr>
      </p:pic>
      <p:pic>
        <p:nvPicPr>
          <p:cNvPr id="8" name="Tartalom hely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800" y="3471586"/>
            <a:ext cx="1634395" cy="2368688"/>
          </a:xfrm>
          <a:prstGeom prst="rect">
            <a:avLst/>
          </a:prstGeom>
        </p:spPr>
      </p:pic>
      <p:pic>
        <p:nvPicPr>
          <p:cNvPr id="9" name="Tartalom hely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58" y="4317586"/>
            <a:ext cx="1634395" cy="2368688"/>
          </a:xfrm>
          <a:prstGeom prst="rect">
            <a:avLst/>
          </a:prstGeom>
        </p:spPr>
      </p:pic>
      <p:pic>
        <p:nvPicPr>
          <p:cNvPr id="10" name="Tartalom hely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53" y="365125"/>
            <a:ext cx="1634395" cy="2368688"/>
          </a:xfrm>
          <a:prstGeom prst="rect">
            <a:avLst/>
          </a:prstGeom>
        </p:spPr>
      </p:pic>
      <p:sp>
        <p:nvSpPr>
          <p:cNvPr id="11" name="Lekerekített téglalap 10"/>
          <p:cNvSpPr/>
          <p:nvPr/>
        </p:nvSpPr>
        <p:spPr>
          <a:xfrm>
            <a:off x="7590285" y="1581426"/>
            <a:ext cx="3906079" cy="407504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0" dirty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801490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58" y="4317586"/>
            <a:ext cx="1634395" cy="2368688"/>
          </a:xfrm>
          <a:prstGeom prst="rect">
            <a:avLst/>
          </a:prstGeom>
        </p:spPr>
      </p:pic>
      <p:pic>
        <p:nvPicPr>
          <p:cNvPr id="5" name="Tartalom hely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97" y="761000"/>
            <a:ext cx="1634395" cy="2368688"/>
          </a:xfrm>
          <a:prstGeom prst="rect">
            <a:avLst/>
          </a:prstGeom>
        </p:spPr>
      </p:pic>
      <p:pic>
        <p:nvPicPr>
          <p:cNvPr id="6" name="Tartalom hely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514" y="2969177"/>
            <a:ext cx="1634395" cy="2368688"/>
          </a:xfrm>
          <a:prstGeom prst="rect">
            <a:avLst/>
          </a:prstGeom>
        </p:spPr>
      </p:pic>
      <p:sp>
        <p:nvSpPr>
          <p:cNvPr id="7" name="Lekerekített téglalap 6"/>
          <p:cNvSpPr/>
          <p:nvPr/>
        </p:nvSpPr>
        <p:spPr>
          <a:xfrm>
            <a:off x="4663238" y="2205451"/>
            <a:ext cx="3029650" cy="333064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0" dirty="0">
                <a:solidFill>
                  <a:schemeClr val="tx1"/>
                </a:solidFill>
              </a:rPr>
              <a:t>&gt;</a:t>
            </a:r>
          </a:p>
        </p:txBody>
      </p:sp>
      <p:pic>
        <p:nvPicPr>
          <p:cNvPr id="8" name="Tartalom hely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8" t="11865" r="19188" b="10921"/>
          <a:stretch/>
        </p:blipFill>
        <p:spPr>
          <a:xfrm>
            <a:off x="8570843" y="1825625"/>
            <a:ext cx="3417001" cy="401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890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Lekerekített téglalap 3"/>
          <p:cNvSpPr/>
          <p:nvPr/>
        </p:nvSpPr>
        <p:spPr>
          <a:xfrm>
            <a:off x="4663238" y="2205451"/>
            <a:ext cx="3029650" cy="333064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0" dirty="0" smtClean="0">
                <a:solidFill>
                  <a:schemeClr val="tx1"/>
                </a:solidFill>
              </a:rPr>
              <a:t>&lt;</a:t>
            </a:r>
            <a:endParaRPr lang="hu-HU" sz="25000" dirty="0">
              <a:solidFill>
                <a:schemeClr val="tx1"/>
              </a:solidFill>
            </a:endParaRPr>
          </a:p>
        </p:txBody>
      </p:sp>
      <p:pic>
        <p:nvPicPr>
          <p:cNvPr id="5" name="Tartalom hely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58" y="1420260"/>
            <a:ext cx="1634395" cy="2368688"/>
          </a:xfrm>
          <a:prstGeom prst="rect">
            <a:avLst/>
          </a:prstGeom>
        </p:spPr>
      </p:pic>
      <p:pic>
        <p:nvPicPr>
          <p:cNvPr id="6" name="Tartalom hely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306" y="4115007"/>
            <a:ext cx="1634395" cy="2368688"/>
          </a:xfrm>
          <a:prstGeom prst="rect">
            <a:avLst/>
          </a:prstGeom>
        </p:spPr>
      </p:pic>
      <p:pic>
        <p:nvPicPr>
          <p:cNvPr id="7" name="Tartalom hely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441" y="2053051"/>
            <a:ext cx="1634395" cy="2368688"/>
          </a:xfrm>
          <a:prstGeom prst="rect">
            <a:avLst/>
          </a:prstGeom>
        </p:spPr>
      </p:pic>
      <p:pic>
        <p:nvPicPr>
          <p:cNvPr id="8" name="Tartalom hely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8" t="11865" r="19188" b="10921"/>
          <a:stretch/>
        </p:blipFill>
        <p:spPr>
          <a:xfrm>
            <a:off x="9821260" y="2274852"/>
            <a:ext cx="1636900" cy="1925086"/>
          </a:xfrm>
          <a:prstGeom prst="rect">
            <a:avLst/>
          </a:prstGeom>
        </p:spPr>
      </p:pic>
      <p:pic>
        <p:nvPicPr>
          <p:cNvPr id="9" name="Tartalom hely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8" t="11865" r="19188" b="10921"/>
          <a:stretch/>
        </p:blipFill>
        <p:spPr>
          <a:xfrm>
            <a:off x="8007627" y="679518"/>
            <a:ext cx="1636900" cy="1925086"/>
          </a:xfrm>
          <a:prstGeom prst="rect">
            <a:avLst/>
          </a:prstGeom>
        </p:spPr>
      </p:pic>
      <p:pic>
        <p:nvPicPr>
          <p:cNvPr id="10" name="Tartalom hely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8" t="11865" r="19188" b="10921"/>
          <a:stretch/>
        </p:blipFill>
        <p:spPr>
          <a:xfrm>
            <a:off x="10041836" y="4621797"/>
            <a:ext cx="1636900" cy="1925086"/>
          </a:xfrm>
          <a:prstGeom prst="rect">
            <a:avLst/>
          </a:prstGeom>
        </p:spPr>
      </p:pic>
      <p:pic>
        <p:nvPicPr>
          <p:cNvPr id="11" name="Tartalom hely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8" t="11865" r="19188" b="10921"/>
          <a:stretch/>
        </p:blipFill>
        <p:spPr>
          <a:xfrm>
            <a:off x="8180874" y="3442700"/>
            <a:ext cx="1636900" cy="1925086"/>
          </a:xfrm>
          <a:prstGeom prst="rect">
            <a:avLst/>
          </a:prstGeom>
        </p:spPr>
      </p:pic>
      <p:pic>
        <p:nvPicPr>
          <p:cNvPr id="12" name="Tartalom hely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8" t="11865" r="19188" b="10921"/>
          <a:stretch/>
        </p:blipFill>
        <p:spPr>
          <a:xfrm>
            <a:off x="10313376" y="280365"/>
            <a:ext cx="1636900" cy="192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04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8" t="11865" r="19188" b="10921"/>
          <a:stretch/>
        </p:blipFill>
        <p:spPr>
          <a:xfrm>
            <a:off x="241852" y="448413"/>
            <a:ext cx="4985253" cy="5862935"/>
          </a:xfrm>
          <a:prstGeom prst="rect">
            <a:avLst/>
          </a:prstGeom>
        </p:spPr>
      </p:pic>
      <p:pic>
        <p:nvPicPr>
          <p:cNvPr id="5" name="Tartalom hely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8" t="11865" r="19188" b="10921"/>
          <a:stretch/>
        </p:blipFill>
        <p:spPr>
          <a:xfrm>
            <a:off x="7934741" y="1825625"/>
            <a:ext cx="2899240" cy="340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18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8" t="11865" r="19188" b="10921"/>
          <a:stretch/>
        </p:blipFill>
        <p:spPr>
          <a:xfrm>
            <a:off x="347229" y="3851311"/>
            <a:ext cx="1636900" cy="1925086"/>
          </a:xfrm>
          <a:prstGeom prst="rect">
            <a:avLst/>
          </a:prstGeom>
        </p:spPr>
      </p:pic>
      <p:pic>
        <p:nvPicPr>
          <p:cNvPr id="5" name="Tartalom hely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8" t="11865" r="19188" b="10921"/>
          <a:stretch/>
        </p:blipFill>
        <p:spPr>
          <a:xfrm>
            <a:off x="447834" y="728145"/>
            <a:ext cx="1636900" cy="1925086"/>
          </a:xfrm>
          <a:prstGeom prst="rect">
            <a:avLst/>
          </a:prstGeom>
        </p:spPr>
      </p:pic>
      <p:pic>
        <p:nvPicPr>
          <p:cNvPr id="6" name="Tartalom hely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8" t="11865" r="19188" b="10921"/>
          <a:stretch/>
        </p:blipFill>
        <p:spPr>
          <a:xfrm>
            <a:off x="4883799" y="2482799"/>
            <a:ext cx="1636900" cy="1925086"/>
          </a:xfrm>
          <a:prstGeom prst="rect">
            <a:avLst/>
          </a:prstGeom>
        </p:spPr>
      </p:pic>
      <p:sp>
        <p:nvSpPr>
          <p:cNvPr id="8" name="Lekerekített téglalap 7"/>
          <p:cNvSpPr/>
          <p:nvPr/>
        </p:nvSpPr>
        <p:spPr>
          <a:xfrm>
            <a:off x="2392555" y="2175842"/>
            <a:ext cx="2183423" cy="2539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6753826" y="2274854"/>
            <a:ext cx="2183423" cy="2539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0" dirty="0" smtClean="0">
                <a:solidFill>
                  <a:schemeClr val="tx1"/>
                </a:solidFill>
              </a:rPr>
              <a:t>=</a:t>
            </a:r>
            <a:endParaRPr lang="hu-HU" sz="25000" dirty="0">
              <a:solidFill>
                <a:schemeClr val="tx1"/>
              </a:solidFill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9403504" y="2274854"/>
            <a:ext cx="2183423" cy="2539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0" dirty="0" smtClean="0">
                <a:solidFill>
                  <a:schemeClr val="tx1"/>
                </a:solidFill>
              </a:rPr>
              <a:t>3</a:t>
            </a:r>
            <a:endParaRPr lang="hu-HU" sz="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8351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8" t="11865" r="19188" b="10921"/>
          <a:stretch/>
        </p:blipFill>
        <p:spPr>
          <a:xfrm>
            <a:off x="506255" y="481946"/>
            <a:ext cx="1636900" cy="1925086"/>
          </a:xfrm>
          <a:prstGeom prst="rect">
            <a:avLst/>
          </a:prstGeom>
        </p:spPr>
      </p:pic>
      <p:pic>
        <p:nvPicPr>
          <p:cNvPr id="5" name="Tartalom hely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8" t="11865" r="19188" b="10921"/>
          <a:stretch/>
        </p:blipFill>
        <p:spPr>
          <a:xfrm>
            <a:off x="257776" y="4251877"/>
            <a:ext cx="1636900" cy="1925086"/>
          </a:xfrm>
          <a:prstGeom prst="rect">
            <a:avLst/>
          </a:prstGeom>
        </p:spPr>
      </p:pic>
      <p:pic>
        <p:nvPicPr>
          <p:cNvPr id="6" name="Tartalom hely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8" t="11865" r="19188" b="10921"/>
          <a:stretch/>
        </p:blipFill>
        <p:spPr>
          <a:xfrm>
            <a:off x="4929168" y="481946"/>
            <a:ext cx="1636900" cy="1925086"/>
          </a:xfrm>
          <a:prstGeom prst="rect">
            <a:avLst/>
          </a:prstGeom>
        </p:spPr>
      </p:pic>
      <p:pic>
        <p:nvPicPr>
          <p:cNvPr id="7" name="Tartalom hely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8" t="11865" r="19188" b="10921"/>
          <a:stretch/>
        </p:blipFill>
        <p:spPr>
          <a:xfrm>
            <a:off x="4929168" y="4149485"/>
            <a:ext cx="1636900" cy="1925086"/>
          </a:xfrm>
          <a:prstGeom prst="rect">
            <a:avLst/>
          </a:prstGeom>
        </p:spPr>
      </p:pic>
      <p:sp>
        <p:nvSpPr>
          <p:cNvPr id="8" name="Lekerekített téglalap 7"/>
          <p:cNvSpPr/>
          <p:nvPr/>
        </p:nvSpPr>
        <p:spPr>
          <a:xfrm>
            <a:off x="2392555" y="2175842"/>
            <a:ext cx="2183423" cy="2539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6873177" y="2194185"/>
            <a:ext cx="2183423" cy="2539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0" dirty="0" smtClean="0">
                <a:solidFill>
                  <a:schemeClr val="tx1"/>
                </a:solidFill>
              </a:rPr>
              <a:t>=</a:t>
            </a:r>
            <a:endParaRPr lang="hu-HU" sz="25000" dirty="0">
              <a:solidFill>
                <a:schemeClr val="tx1"/>
              </a:solidFill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9403504" y="2274854"/>
            <a:ext cx="2183423" cy="2539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0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898487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36" y="573813"/>
            <a:ext cx="1634395" cy="236868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481" y="2557705"/>
            <a:ext cx="1633870" cy="2371550"/>
          </a:xfrm>
          <a:prstGeom prst="rect">
            <a:avLst/>
          </a:prstGeom>
        </p:spPr>
      </p:pic>
      <p:pic>
        <p:nvPicPr>
          <p:cNvPr id="6" name="Tartalom hely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23" y="4365555"/>
            <a:ext cx="1634395" cy="2368688"/>
          </a:xfrm>
          <a:prstGeom prst="rect">
            <a:avLst/>
          </a:prstGeom>
        </p:spPr>
      </p:pic>
      <p:sp>
        <p:nvSpPr>
          <p:cNvPr id="7" name="Lekerekített téglalap 6"/>
          <p:cNvSpPr/>
          <p:nvPr/>
        </p:nvSpPr>
        <p:spPr>
          <a:xfrm>
            <a:off x="3236917" y="2647103"/>
            <a:ext cx="2183423" cy="2539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0" dirty="0">
                <a:solidFill>
                  <a:schemeClr val="tx1"/>
                </a:solidFill>
              </a:rPr>
              <a:t>+</a:t>
            </a:r>
          </a:p>
        </p:txBody>
      </p:sp>
      <p:pic>
        <p:nvPicPr>
          <p:cNvPr id="9" name="Tartalom hely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680" y="2840229"/>
            <a:ext cx="1634395" cy="2368688"/>
          </a:xfrm>
          <a:prstGeom prst="rect">
            <a:avLst/>
          </a:prstGeom>
        </p:spPr>
      </p:pic>
      <p:sp>
        <p:nvSpPr>
          <p:cNvPr id="10" name="Lekerekített téglalap 9"/>
          <p:cNvSpPr/>
          <p:nvPr/>
        </p:nvSpPr>
        <p:spPr>
          <a:xfrm>
            <a:off x="7295358" y="2731794"/>
            <a:ext cx="2183423" cy="2539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0" dirty="0" smtClean="0">
                <a:solidFill>
                  <a:schemeClr val="tx1"/>
                </a:solidFill>
              </a:rPr>
              <a:t>=</a:t>
            </a:r>
            <a:endParaRPr lang="hu-HU" sz="25000" dirty="0">
              <a:solidFill>
                <a:schemeClr val="tx1"/>
              </a:solidFill>
            </a:endParaRPr>
          </a:p>
        </p:txBody>
      </p:sp>
      <p:sp>
        <p:nvSpPr>
          <p:cNvPr id="11" name="Lekerekített téglalap 10"/>
          <p:cNvSpPr/>
          <p:nvPr/>
        </p:nvSpPr>
        <p:spPr>
          <a:xfrm>
            <a:off x="9744341" y="2755073"/>
            <a:ext cx="2183423" cy="2539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0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0266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922" y="2558533"/>
            <a:ext cx="2329878" cy="3376634"/>
          </a:xfrm>
          <a:prstGeom prst="rect">
            <a:avLst/>
          </a:prstGeom>
        </p:spPr>
      </p:pic>
      <p:pic>
        <p:nvPicPr>
          <p:cNvPr id="5" name="Tartalom hely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740" y="1284081"/>
            <a:ext cx="3749755" cy="543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52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5602" name="Picture 2" descr="Sándor huszár 1848 | Képcsarnok | Hungarican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3"/>
          <a:stretch/>
        </p:blipFill>
        <p:spPr bwMode="auto">
          <a:xfrm>
            <a:off x="7470775" y="1684648"/>
            <a:ext cx="3362325" cy="463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ándor huszár 1848 | Képcsarnok | Hungarican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3"/>
          <a:stretch/>
        </p:blipFill>
        <p:spPr bwMode="auto">
          <a:xfrm>
            <a:off x="916401" y="41246"/>
            <a:ext cx="4937747" cy="680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855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6626" name="Picture 2" descr="Régi kard. Vektoros rajz Stock vektor: ©Marinka 1174653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57" y="1213885"/>
            <a:ext cx="4963077" cy="496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égi kard. Vektoros rajz Stock vektor: ©Marinka 1174653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07" y="2103575"/>
            <a:ext cx="3795436" cy="379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196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https://i.pinimg.com/736x/ba/70/75/ba70754b0a91df627c312b3324ef4e5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182" y="523598"/>
            <a:ext cx="5237922" cy="262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.pinimg.com/736x/ba/70/75/ba70754b0a91df627c312b3324ef4e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82" y="3826703"/>
            <a:ext cx="3226905" cy="262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161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https://i.pinimg.com/736x/ba/70/75/ba70754b0a91df627c312b3324ef4e5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498" y="265181"/>
            <a:ext cx="4905838" cy="358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kerekített téglalap 5"/>
          <p:cNvSpPr/>
          <p:nvPr/>
        </p:nvSpPr>
        <p:spPr>
          <a:xfrm rot="1496579">
            <a:off x="7324606" y="-95812"/>
            <a:ext cx="273113" cy="627593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2" descr="https://i.pinimg.com/736x/ba/70/75/ba70754b0a91df627c312b3324ef4e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824" y="147635"/>
            <a:ext cx="4905838" cy="358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ekerekített téglalap 7"/>
          <p:cNvSpPr/>
          <p:nvPr/>
        </p:nvSpPr>
        <p:spPr>
          <a:xfrm rot="1496579">
            <a:off x="2309434" y="-140089"/>
            <a:ext cx="309524" cy="4967962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605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Børns Tegning Stil Hus Med Træer Blomster Bakke Placer Din Stockvektor af  ©zsooofija 21930976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5"/>
          <a:stretch/>
        </p:blipFill>
        <p:spPr bwMode="auto">
          <a:xfrm>
            <a:off x="1013533" y="1557268"/>
            <a:ext cx="5374014" cy="530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Magyar zászló pálcika 144db/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7" name="Tartalom hely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65004" b="78401"/>
          <a:stretch/>
        </p:blipFill>
        <p:spPr>
          <a:xfrm>
            <a:off x="3975653" y="1690688"/>
            <a:ext cx="947530" cy="939835"/>
          </a:xfrm>
          <a:prstGeom prst="rect">
            <a:avLst/>
          </a:prstGeom>
        </p:spPr>
      </p:pic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30" name="Picture 6" descr="Style Tree Vector Hd PNG Images, Tree Icon Cartoon Style, Tree Icons, Style  Icons, Cartoon Icons PNG Image For Free Downloa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2"/>
          <a:stretch/>
        </p:blipFill>
        <p:spPr bwMode="auto">
          <a:xfrm>
            <a:off x="6387547" y="1790079"/>
            <a:ext cx="5300730" cy="506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elhő 9"/>
          <p:cNvSpPr/>
          <p:nvPr/>
        </p:nvSpPr>
        <p:spPr>
          <a:xfrm>
            <a:off x="5250414" y="263885"/>
            <a:ext cx="3376751" cy="152619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542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18</Words>
  <Application>Microsoft Office PowerPoint</Application>
  <PresentationFormat>Szélesvásznú</PresentationFormat>
  <Paragraphs>18</Paragraphs>
  <Slides>32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Oláhné Zilahy Éva</dc:creator>
  <cp:lastModifiedBy>Oláhné Zilahy Éva</cp:lastModifiedBy>
  <cp:revision>25</cp:revision>
  <dcterms:created xsi:type="dcterms:W3CDTF">2025-03-09T12:29:01Z</dcterms:created>
  <dcterms:modified xsi:type="dcterms:W3CDTF">2025-03-17T22:36:37Z</dcterms:modified>
</cp:coreProperties>
</file>